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5" r:id="rId2"/>
    <p:sldId id="257" r:id="rId3"/>
    <p:sldId id="259" r:id="rId4"/>
    <p:sldId id="262" r:id="rId5"/>
    <p:sldId id="269" r:id="rId6"/>
    <p:sldId id="277" r:id="rId7"/>
    <p:sldId id="278" r:id="rId8"/>
    <p:sldId id="274" r:id="rId9"/>
    <p:sldId id="279" r:id="rId10"/>
    <p:sldId id="263" r:id="rId11"/>
    <p:sldId id="280" r:id="rId12"/>
    <p:sldId id="281" r:id="rId13"/>
    <p:sldId id="282" r:id="rId14"/>
    <p:sldId id="276" r:id="rId15"/>
  </p:sldIdLst>
  <p:sldSz cx="19199225" cy="1079976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196"/>
    <a:srgbClr val="EAEBFC"/>
    <a:srgbClr val="FF0000"/>
    <a:srgbClr val="3483CA"/>
    <a:srgbClr val="1F4E79"/>
    <a:srgbClr val="0602AE"/>
    <a:srgbClr val="FFC000"/>
    <a:srgbClr val="1830A8"/>
    <a:srgbClr val="15406E"/>
    <a:srgbClr val="0C0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2" autoAdjust="0"/>
    <p:restoredTop sz="94674" autoAdjust="0"/>
  </p:normalViewPr>
  <p:slideViewPr>
    <p:cSldViewPr snapToGrid="0">
      <p:cViewPr varScale="1">
        <p:scale>
          <a:sx n="42" d="100"/>
          <a:sy n="42" d="100"/>
        </p:scale>
        <p:origin x="73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mac\Desktop\Last%20Mochikeer\Rialway%20TW_%20Mission%20list_16062023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mac\Desktop\Closing%20\PPP\Rialway%20TW_%20Mission%20list_05062023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Visuals!$A$57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Visuals!$B$39:$J$39</c:f>
              <c:strCache>
                <c:ptCount val="9"/>
                <c:pt idx="0">
                  <c:v>Ministry of Infrastructure of Poland </c:v>
                </c:pt>
                <c:pt idx="1">
                  <c:v>Office of Rail Transport (UTK)</c:v>
                </c:pt>
                <c:pt idx="2">
                  <c:v>Centre for EU Transport Projects (CEUTP)</c:v>
                </c:pt>
                <c:pt idx="3">
                  <c:v>Polish State Railways (PKP S.A.)</c:v>
                </c:pt>
                <c:pt idx="4">
                  <c:v> PKP Polish Railway Lines (PKP PLK S.A.)</c:v>
                </c:pt>
                <c:pt idx="5">
                  <c:v>Railway Institute (IK)</c:v>
                </c:pt>
                <c:pt idx="6">
                  <c:v>State Commission on Accidents and
Incidents Investigation</c:v>
                </c:pt>
                <c:pt idx="7">
                  <c:v>Ministry of Development Funds and Regional Policy </c:v>
                </c:pt>
                <c:pt idx="8">
                  <c:v>Total Number of Experts</c:v>
                </c:pt>
              </c:strCache>
              <c:extLst xmlns:c16r2="http://schemas.microsoft.com/office/drawing/2015/06/chart"/>
            </c:strRef>
          </c:cat>
          <c:val>
            <c:numRef>
              <c:f>Visuals!$B$57:$J$57</c:f>
              <c:numCache>
                <c:formatCode>General</c:formatCode>
                <c:ptCount val="9"/>
                <c:pt idx="0">
                  <c:v>17</c:v>
                </c:pt>
                <c:pt idx="1">
                  <c:v>11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0E-954B-AFDF-C23EA518784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267296"/>
        <c:axId val="278724704"/>
      </c:barChart>
      <c:catAx>
        <c:axId val="1026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8724704"/>
        <c:crosses val="autoZero"/>
        <c:auto val="1"/>
        <c:lblAlgn val="ctr"/>
        <c:lblOffset val="100"/>
        <c:noMultiLvlLbl val="0"/>
      </c:catAx>
      <c:valAx>
        <c:axId val="27872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26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5400" b="1" i="1" dirty="0">
                <a:solidFill>
                  <a:schemeClr val="bg1"/>
                </a:solidFill>
              </a:rPr>
              <a:t>Working days and</a:t>
            </a:r>
            <a:r>
              <a:rPr lang="en-GB" sz="5400" b="1" i="1" baseline="0" dirty="0">
                <a:solidFill>
                  <a:schemeClr val="bg1"/>
                </a:solidFill>
              </a:rPr>
              <a:t> project missions</a:t>
            </a:r>
            <a:endParaRPr lang="en-GB" sz="5400" b="1" i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3766484710883529"/>
          <c:y val="1.48285449490268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Visuals!$C$148</c:f>
              <c:strCache>
                <c:ptCount val="1"/>
                <c:pt idx="0">
                  <c:v>Number of  Missions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Visuals!$B$149:$B$153</c:f>
              <c:strCache>
                <c:ptCount val="5"/>
                <c:pt idx="0">
                  <c:v>Component 1:</c:v>
                </c:pt>
                <c:pt idx="1">
                  <c:v>Component 2: </c:v>
                </c:pt>
                <c:pt idx="2">
                  <c:v>Component 3: </c:v>
                </c:pt>
                <c:pt idx="3">
                  <c:v>Project Coordination missions</c:v>
                </c:pt>
                <c:pt idx="4">
                  <c:v>Total: </c:v>
                </c:pt>
              </c:strCache>
            </c:strRef>
          </c:cat>
          <c:val>
            <c:numRef>
              <c:f>Visuals!$C$149:$C$153</c:f>
              <c:numCache>
                <c:formatCode>General</c:formatCode>
                <c:ptCount val="5"/>
                <c:pt idx="0">
                  <c:v>13</c:v>
                </c:pt>
                <c:pt idx="1">
                  <c:v>11</c:v>
                </c:pt>
                <c:pt idx="2">
                  <c:v>18</c:v>
                </c:pt>
                <c:pt idx="3">
                  <c:v>14</c:v>
                </c:pt>
                <c:pt idx="4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60-124C-AB86-74F6C96F959E}"/>
            </c:ext>
          </c:extLst>
        </c:ser>
        <c:ser>
          <c:idx val="1"/>
          <c:order val="1"/>
          <c:tx>
            <c:strRef>
              <c:f>Visuals!$D$148</c:f>
              <c:strCache>
                <c:ptCount val="1"/>
                <c:pt idx="0">
                  <c:v>Number of  Working  Days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Visuals!$B$149:$B$153</c:f>
              <c:strCache>
                <c:ptCount val="5"/>
                <c:pt idx="0">
                  <c:v>Component 1:</c:v>
                </c:pt>
                <c:pt idx="1">
                  <c:v>Component 2: </c:v>
                </c:pt>
                <c:pt idx="2">
                  <c:v>Component 3: </c:v>
                </c:pt>
                <c:pt idx="3">
                  <c:v>Project Coordination missions</c:v>
                </c:pt>
                <c:pt idx="4">
                  <c:v>Total: </c:v>
                </c:pt>
              </c:strCache>
            </c:strRef>
          </c:cat>
          <c:val>
            <c:numRef>
              <c:f>Visuals!$D$149:$D$153</c:f>
              <c:numCache>
                <c:formatCode>General</c:formatCode>
                <c:ptCount val="5"/>
                <c:pt idx="0">
                  <c:v>195</c:v>
                </c:pt>
                <c:pt idx="1">
                  <c:v>132</c:v>
                </c:pt>
                <c:pt idx="2">
                  <c:v>271</c:v>
                </c:pt>
                <c:pt idx="3">
                  <c:v>82</c:v>
                </c:pt>
                <c:pt idx="4">
                  <c:v>680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60-124C-AB86-74F6C96F959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4854776"/>
        <c:axId val="279468560"/>
      </c:barChart>
      <c:catAx>
        <c:axId val="31485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9468560"/>
        <c:crosses val="autoZero"/>
        <c:auto val="1"/>
        <c:lblAlgn val="ctr"/>
        <c:lblOffset val="100"/>
        <c:noMultiLvlLbl val="0"/>
      </c:catAx>
      <c:valAx>
        <c:axId val="27946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4854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60D71-2C38-7C4B-8C66-B316B6F89F76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A72154-581B-A94A-AC35-88A6EB6E7A4C}">
      <dgm:prSet phldrT="[Text]"/>
      <dgm:spPr/>
      <dgm:t>
        <a:bodyPr/>
        <a:lstStyle/>
        <a:p>
          <a:r>
            <a:rPr lang="en-GB" dirty="0"/>
            <a:t>Component 1 </a:t>
          </a:r>
        </a:p>
      </dgm:t>
    </dgm:pt>
    <dgm:pt modelId="{C3EA9A8A-49E8-3D47-B870-029163FD0457}" type="parTrans" cxnId="{C9668B42-47F1-4C43-B1FA-70F9E099DC06}">
      <dgm:prSet/>
      <dgm:spPr/>
      <dgm:t>
        <a:bodyPr/>
        <a:lstStyle/>
        <a:p>
          <a:endParaRPr lang="en-GB"/>
        </a:p>
      </dgm:t>
    </dgm:pt>
    <dgm:pt modelId="{99782BF5-5F0B-AE44-A8BC-2B30B87C0A37}" type="sibTrans" cxnId="{C9668B42-47F1-4C43-B1FA-70F9E099DC06}">
      <dgm:prSet/>
      <dgm:spPr/>
      <dgm:t>
        <a:bodyPr/>
        <a:lstStyle/>
        <a:p>
          <a:endParaRPr lang="en-GB"/>
        </a:p>
      </dgm:t>
    </dgm:pt>
    <dgm:pt modelId="{A96E583A-E047-F246-95BC-C4BE1900A8ED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 National regulatory framework on railway transport revised and upgraded in accordance with the respective Union acquis </a:t>
          </a:r>
        </a:p>
      </dgm:t>
    </dgm:pt>
    <dgm:pt modelId="{9426054C-473B-3345-BFB2-36961F35729D}" type="parTrans" cxnId="{43BF3DD3-56B0-574D-8356-623194E05C19}">
      <dgm:prSet/>
      <dgm:spPr/>
      <dgm:t>
        <a:bodyPr/>
        <a:lstStyle/>
        <a:p>
          <a:endParaRPr lang="en-GB"/>
        </a:p>
      </dgm:t>
    </dgm:pt>
    <dgm:pt modelId="{7A1CE953-5923-6D4E-B966-1F7532936346}" type="sibTrans" cxnId="{43BF3DD3-56B0-574D-8356-623194E05C19}">
      <dgm:prSet/>
      <dgm:spPr/>
      <dgm:t>
        <a:bodyPr/>
        <a:lstStyle/>
        <a:p>
          <a:endParaRPr lang="en-GB"/>
        </a:p>
      </dgm:t>
    </dgm:pt>
    <dgm:pt modelId="{536935B8-F3CE-C642-AAF8-EBF7DC0EE1D3}">
      <dgm:prSet phldrT="[Text]"/>
      <dgm:spPr/>
      <dgm:t>
        <a:bodyPr/>
        <a:lstStyle/>
        <a:p>
          <a:r>
            <a:rPr lang="en-GB" dirty="0"/>
            <a:t>Fact finding missions </a:t>
          </a:r>
        </a:p>
      </dgm:t>
    </dgm:pt>
    <dgm:pt modelId="{79960382-1C7B-6849-B9F6-418FE6EEFB9F}" type="parTrans" cxnId="{6A63E27E-2013-CB49-9486-37124D9A6EC3}">
      <dgm:prSet/>
      <dgm:spPr/>
      <dgm:t>
        <a:bodyPr/>
        <a:lstStyle/>
        <a:p>
          <a:endParaRPr lang="en-GB"/>
        </a:p>
      </dgm:t>
    </dgm:pt>
    <dgm:pt modelId="{31C9C718-925C-E04B-A173-9869C8476DAE}" type="sibTrans" cxnId="{6A63E27E-2013-CB49-9486-37124D9A6EC3}">
      <dgm:prSet/>
      <dgm:spPr/>
      <dgm:t>
        <a:bodyPr/>
        <a:lstStyle/>
        <a:p>
          <a:endParaRPr lang="en-GB"/>
        </a:p>
      </dgm:t>
    </dgm:pt>
    <dgm:pt modelId="{6F61CA51-9E6B-FA43-A1D5-25B2896FE3D5}">
      <dgm:prSet phldrT="[Text]" custT="1"/>
      <dgm:spPr/>
      <dgm:t>
        <a:bodyPr/>
        <a:lstStyle/>
        <a:p>
          <a:r>
            <a:rPr lang="en-GB" sz="2600" dirty="0">
              <a:solidFill>
                <a:srgbClr val="0070C0"/>
              </a:solidFill>
            </a:rPr>
            <a:t>Gap analysis report on the Georgian legislation in the area of railway transport</a:t>
          </a:r>
        </a:p>
      </dgm:t>
    </dgm:pt>
    <dgm:pt modelId="{B00EED85-DBF6-BD4A-AA4C-BBB14B78FC49}" type="parTrans" cxnId="{95EB3D9F-FE9F-CD4A-80D4-7B445AF8D69A}">
      <dgm:prSet/>
      <dgm:spPr/>
      <dgm:t>
        <a:bodyPr/>
        <a:lstStyle/>
        <a:p>
          <a:endParaRPr lang="en-GB"/>
        </a:p>
      </dgm:t>
    </dgm:pt>
    <dgm:pt modelId="{BF02ADD5-3F7A-1D4E-B510-AE80223DE1FE}" type="sibTrans" cxnId="{95EB3D9F-FE9F-CD4A-80D4-7B445AF8D69A}">
      <dgm:prSet/>
      <dgm:spPr/>
      <dgm:t>
        <a:bodyPr/>
        <a:lstStyle/>
        <a:p>
          <a:endParaRPr lang="en-GB"/>
        </a:p>
      </dgm:t>
    </dgm:pt>
    <dgm:pt modelId="{C3E4E0FC-BA01-6344-8BB7-82AE51E00206}">
      <dgm:prSet phldrT="[Text]"/>
      <dgm:spPr/>
      <dgm:t>
        <a:bodyPr/>
        <a:lstStyle/>
        <a:p>
          <a:r>
            <a:rPr lang="en-GB" dirty="0"/>
            <a:t>Drafting missions</a:t>
          </a:r>
        </a:p>
      </dgm:t>
    </dgm:pt>
    <dgm:pt modelId="{385FAE42-78C3-1B47-B4AC-D214972ED193}" type="parTrans" cxnId="{C82F7985-E2FB-0F4E-B4AF-6DBE26B81488}">
      <dgm:prSet/>
      <dgm:spPr/>
      <dgm:t>
        <a:bodyPr/>
        <a:lstStyle/>
        <a:p>
          <a:endParaRPr lang="en-GB"/>
        </a:p>
      </dgm:t>
    </dgm:pt>
    <dgm:pt modelId="{B8D5574B-BFAC-6844-9967-3393434992BB}" type="sibTrans" cxnId="{C82F7985-E2FB-0F4E-B4AF-6DBE26B81488}">
      <dgm:prSet/>
      <dgm:spPr/>
      <dgm:t>
        <a:bodyPr/>
        <a:lstStyle/>
        <a:p>
          <a:endParaRPr lang="en-GB"/>
        </a:p>
      </dgm:t>
    </dgm:pt>
    <dgm:pt modelId="{E97D3635-7CC7-BA4E-9FC3-E5C50DE33B4F}">
      <dgm:prSet phldrT="[Text]"/>
      <dgm:spPr/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dirty="0">
            <a:solidFill>
              <a:srgbClr val="0070C0"/>
            </a:solidFill>
          </a:endParaRPr>
        </a:p>
      </dgm:t>
    </dgm:pt>
    <dgm:pt modelId="{31857D24-CD16-1A4B-BA33-382ABB02B0DA}" type="parTrans" cxnId="{C74E28E1-4D46-9148-A763-3E9CC74E790C}">
      <dgm:prSet/>
      <dgm:spPr/>
      <dgm:t>
        <a:bodyPr/>
        <a:lstStyle/>
        <a:p>
          <a:endParaRPr lang="en-GB"/>
        </a:p>
      </dgm:t>
    </dgm:pt>
    <dgm:pt modelId="{5D09C160-3ECC-B542-8D99-7D7F91FE2D32}" type="sibTrans" cxnId="{C74E28E1-4D46-9148-A763-3E9CC74E790C}">
      <dgm:prSet/>
      <dgm:spPr/>
      <dgm:t>
        <a:bodyPr/>
        <a:lstStyle/>
        <a:p>
          <a:endParaRPr lang="en-GB"/>
        </a:p>
      </dgm:t>
    </dgm:pt>
    <dgm:pt modelId="{9242D219-B333-7C4E-BE7D-BC37B21C1345}">
      <dgm:prSet custT="1"/>
      <dgm:spPr/>
      <dgm:t>
        <a:bodyPr/>
        <a:lstStyle/>
        <a:p>
          <a:r>
            <a:rPr lang="en-US" sz="2600" b="0" i="0" u="none" dirty="0">
              <a:solidFill>
                <a:srgbClr val="0070C0"/>
              </a:solidFill>
            </a:rPr>
            <a:t>Review report of JSC Georgian Railway</a:t>
          </a:r>
          <a:endParaRPr lang="x-none" sz="2600" dirty="0">
            <a:solidFill>
              <a:srgbClr val="0070C0"/>
            </a:solidFill>
          </a:endParaRPr>
        </a:p>
      </dgm:t>
    </dgm:pt>
    <dgm:pt modelId="{3B7B8831-5AA0-0147-AB64-64015CAC7DD3}" type="parTrans" cxnId="{99A8AD6C-CD12-2848-B6DC-1F5E23D2FEF8}">
      <dgm:prSet/>
      <dgm:spPr/>
      <dgm:t>
        <a:bodyPr/>
        <a:lstStyle/>
        <a:p>
          <a:endParaRPr lang="en-GB"/>
        </a:p>
      </dgm:t>
    </dgm:pt>
    <dgm:pt modelId="{48C1A527-F92D-B841-8DAE-DDC8CE3CF709}" type="sibTrans" cxnId="{99A8AD6C-CD12-2848-B6DC-1F5E23D2FEF8}">
      <dgm:prSet/>
      <dgm:spPr/>
      <dgm:t>
        <a:bodyPr/>
        <a:lstStyle/>
        <a:p>
          <a:endParaRPr lang="en-GB"/>
        </a:p>
      </dgm:t>
    </dgm:pt>
    <dgm:pt modelId="{3B063FBF-9C62-3345-A29C-275C0C97956D}">
      <dgm:prSet custT="1"/>
      <dgm:spPr/>
      <dgm:t>
        <a:bodyPr/>
        <a:lstStyle/>
        <a:p>
          <a:r>
            <a:rPr lang="en-GB" sz="2600" b="0" i="0" u="none" dirty="0">
              <a:solidFill>
                <a:srgbClr val="0070C0"/>
              </a:solidFill>
            </a:rPr>
            <a:t>Recommendations and guidelines on implementing the EU law</a:t>
          </a:r>
          <a:endParaRPr lang="x-none" sz="2600" dirty="0">
            <a:solidFill>
              <a:srgbClr val="0070C0"/>
            </a:solidFill>
          </a:endParaRPr>
        </a:p>
      </dgm:t>
    </dgm:pt>
    <dgm:pt modelId="{459A27AA-5E3E-2648-808C-4E153090792C}" type="parTrans" cxnId="{AFF7A969-81A2-A948-B0C9-053FC85BCDA2}">
      <dgm:prSet/>
      <dgm:spPr/>
      <dgm:t>
        <a:bodyPr/>
        <a:lstStyle/>
        <a:p>
          <a:endParaRPr lang="en-GB"/>
        </a:p>
      </dgm:t>
    </dgm:pt>
    <dgm:pt modelId="{D041A963-8DA7-0D48-BE9E-5712AA359DAB}" type="sibTrans" cxnId="{AFF7A969-81A2-A948-B0C9-053FC85BCDA2}">
      <dgm:prSet/>
      <dgm:spPr/>
      <dgm:t>
        <a:bodyPr/>
        <a:lstStyle/>
        <a:p>
          <a:endParaRPr lang="en-GB"/>
        </a:p>
      </dgm:t>
    </dgm:pt>
    <dgm:pt modelId="{D030769A-CA13-4A6D-9738-AC4617182319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0" i="0" u="none" dirty="0" smtClean="0">
              <a:solidFill>
                <a:srgbClr val="0070C0"/>
              </a:solidFill>
            </a:rPr>
            <a:t>  3 </a:t>
          </a:r>
          <a:r>
            <a:rPr lang="en-GB" b="0" i="0" u="none" dirty="0" smtClean="0">
              <a:solidFill>
                <a:srgbClr val="0070C0"/>
              </a:solidFill>
            </a:rPr>
            <a:t>Co</a:t>
          </a:r>
          <a:r>
            <a:rPr lang="pl-PL" b="0" i="0" u="none" dirty="0" err="1" smtClean="0">
              <a:solidFill>
                <a:srgbClr val="0070C0"/>
              </a:solidFill>
            </a:rPr>
            <a:t>ncorda</a:t>
          </a:r>
          <a:r>
            <a:rPr lang="en-GB" b="0" i="0" u="none" dirty="0" err="1" smtClean="0">
              <a:solidFill>
                <a:srgbClr val="0070C0"/>
              </a:solidFill>
            </a:rPr>
            <a:t>nce</a:t>
          </a:r>
          <a:r>
            <a:rPr lang="en-GB" b="0" i="0" u="none" dirty="0" smtClean="0">
              <a:solidFill>
                <a:srgbClr val="0070C0"/>
              </a:solidFill>
            </a:rPr>
            <a:t> </a:t>
          </a:r>
          <a:r>
            <a:rPr lang="en-GB" b="0" i="0" u="none" dirty="0">
              <a:solidFill>
                <a:srgbClr val="0070C0"/>
              </a:solidFill>
            </a:rPr>
            <a:t>tables </a:t>
          </a:r>
          <a:endParaRPr lang="en-GB" dirty="0">
            <a:solidFill>
              <a:srgbClr val="0070C0"/>
            </a:solidFill>
          </a:endParaRPr>
        </a:p>
      </dgm:t>
    </dgm:pt>
    <dgm:pt modelId="{ED368F77-368F-47D7-90CA-CFF77CD685C2}" type="parTrans" cxnId="{9C77006B-5723-43CC-B098-707F2F49F39A}">
      <dgm:prSet/>
      <dgm:spPr/>
      <dgm:t>
        <a:bodyPr/>
        <a:lstStyle/>
        <a:p>
          <a:endParaRPr lang="pl-PL"/>
        </a:p>
      </dgm:t>
    </dgm:pt>
    <dgm:pt modelId="{760C6CCD-6BFD-4284-BF79-34A7D39DEECB}" type="sibTrans" cxnId="{9C77006B-5723-43CC-B098-707F2F49F39A}">
      <dgm:prSet/>
      <dgm:spPr/>
      <dgm:t>
        <a:bodyPr/>
        <a:lstStyle/>
        <a:p>
          <a:endParaRPr lang="pl-PL"/>
        </a:p>
      </dgm:t>
    </dgm:pt>
    <dgm:pt modelId="{B49D2B56-3036-4779-8FD2-E156206E7F6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0" i="0" u="none" dirty="0" smtClean="0">
              <a:solidFill>
                <a:srgbClr val="0070C0"/>
              </a:solidFill>
            </a:rPr>
            <a:t>  </a:t>
          </a:r>
          <a:r>
            <a:rPr lang="en-GB" b="0" i="0" u="none" dirty="0" smtClean="0">
              <a:solidFill>
                <a:srgbClr val="0070C0"/>
              </a:solidFill>
            </a:rPr>
            <a:t>4 annexes to Railway Code of </a:t>
          </a:r>
          <a:r>
            <a:rPr lang="en-GB" b="0" i="0" u="none" dirty="0" err="1" smtClean="0">
              <a:solidFill>
                <a:srgbClr val="0070C0"/>
              </a:solidFill>
            </a:rPr>
            <a:t>Georgi</a:t>
          </a:r>
          <a:r>
            <a:rPr lang="pl-PL" b="0" i="0" u="none" dirty="0" smtClean="0">
              <a:solidFill>
                <a:srgbClr val="0070C0"/>
              </a:solidFill>
            </a:rPr>
            <a:t>a</a:t>
          </a:r>
          <a:endParaRPr lang="en-GB" dirty="0">
            <a:solidFill>
              <a:srgbClr val="0070C0"/>
            </a:solidFill>
          </a:endParaRPr>
        </a:p>
      </dgm:t>
    </dgm:pt>
    <dgm:pt modelId="{FCC49196-BD81-4234-A448-7795E2573F9C}" type="parTrans" cxnId="{7EBE3B7F-CF93-43D2-B28F-2639F2F91CAA}">
      <dgm:prSet/>
      <dgm:spPr/>
      <dgm:t>
        <a:bodyPr/>
        <a:lstStyle/>
        <a:p>
          <a:endParaRPr lang="pl-PL"/>
        </a:p>
      </dgm:t>
    </dgm:pt>
    <dgm:pt modelId="{299C3590-22B9-49A4-BED1-DA50224604AB}" type="sibTrans" cxnId="{7EBE3B7F-CF93-43D2-B28F-2639F2F91CAA}">
      <dgm:prSet/>
      <dgm:spPr/>
      <dgm:t>
        <a:bodyPr/>
        <a:lstStyle/>
        <a:p>
          <a:endParaRPr lang="pl-PL"/>
        </a:p>
      </dgm:t>
    </dgm:pt>
    <dgm:pt modelId="{25CB42F4-9021-47A6-893B-F12779867414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0" i="0" u="none" dirty="0" smtClean="0">
              <a:solidFill>
                <a:srgbClr val="0070C0"/>
              </a:solidFill>
            </a:rPr>
            <a:t>  </a:t>
          </a:r>
          <a:r>
            <a:rPr lang="en-GB" b="0" i="0" u="none" dirty="0" smtClean="0">
              <a:solidFill>
                <a:srgbClr val="0070C0"/>
              </a:solidFill>
            </a:rPr>
            <a:t>21 by-laws</a:t>
          </a:r>
          <a:endParaRPr lang="en-GB" dirty="0">
            <a:solidFill>
              <a:srgbClr val="0070C0"/>
            </a:solidFill>
          </a:endParaRPr>
        </a:p>
      </dgm:t>
    </dgm:pt>
    <dgm:pt modelId="{E6F01C88-DEC2-4AFD-8DFB-EE57BA347518}" type="parTrans" cxnId="{3E0D85E0-B5E1-45F5-BF39-DB3A600DD641}">
      <dgm:prSet/>
      <dgm:spPr/>
      <dgm:t>
        <a:bodyPr/>
        <a:lstStyle/>
        <a:p>
          <a:endParaRPr lang="pl-PL"/>
        </a:p>
      </dgm:t>
    </dgm:pt>
    <dgm:pt modelId="{27D17FAC-6F51-4B5A-8D9B-884093FA8980}" type="sibTrans" cxnId="{3E0D85E0-B5E1-45F5-BF39-DB3A600DD641}">
      <dgm:prSet/>
      <dgm:spPr/>
      <dgm:t>
        <a:bodyPr/>
        <a:lstStyle/>
        <a:p>
          <a:endParaRPr lang="pl-PL"/>
        </a:p>
      </dgm:t>
    </dgm:pt>
    <dgm:pt modelId="{50B54E36-A158-47E5-856D-08FD28A07502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0" i="0" u="none" dirty="0" smtClean="0">
              <a:solidFill>
                <a:srgbClr val="0070C0"/>
              </a:solidFill>
            </a:rPr>
            <a:t>  </a:t>
          </a:r>
          <a:r>
            <a:rPr lang="en-GB" b="0" i="0" u="none" dirty="0" smtClean="0">
              <a:solidFill>
                <a:srgbClr val="0070C0"/>
              </a:solidFill>
            </a:rPr>
            <a:t>Draft amendments to </a:t>
          </a:r>
          <a:r>
            <a:rPr lang="pl-PL" b="0" i="0" u="none" dirty="0" smtClean="0">
              <a:solidFill>
                <a:srgbClr val="0070C0"/>
              </a:solidFill>
            </a:rPr>
            <a:t>the </a:t>
          </a:r>
          <a:r>
            <a:rPr lang="en-GB" b="0" i="0" u="none" dirty="0" smtClean="0">
              <a:solidFill>
                <a:srgbClr val="0070C0"/>
              </a:solidFill>
            </a:rPr>
            <a:t>Railway Code of Georgia pursuant to Directives 2012/34/EU, 2004/49/EU and 2008/57/EU</a:t>
          </a:r>
          <a:endParaRPr lang="en-GB" dirty="0">
            <a:solidFill>
              <a:srgbClr val="0070C0"/>
            </a:solidFill>
          </a:endParaRPr>
        </a:p>
      </dgm:t>
    </dgm:pt>
    <dgm:pt modelId="{67E09A44-BA72-431D-9C00-2FC831CA9916}" type="sibTrans" cxnId="{C7F13520-02AC-430A-B64D-209FC6250779}">
      <dgm:prSet/>
      <dgm:spPr/>
      <dgm:t>
        <a:bodyPr/>
        <a:lstStyle/>
        <a:p>
          <a:endParaRPr lang="pl-PL"/>
        </a:p>
      </dgm:t>
    </dgm:pt>
    <dgm:pt modelId="{B6E9B4B2-8D99-4E75-A62B-85C271A5F6BF}" type="parTrans" cxnId="{C7F13520-02AC-430A-B64D-209FC6250779}">
      <dgm:prSet/>
      <dgm:spPr/>
      <dgm:t>
        <a:bodyPr/>
        <a:lstStyle/>
        <a:p>
          <a:endParaRPr lang="pl-PL"/>
        </a:p>
      </dgm:t>
    </dgm:pt>
    <dgm:pt modelId="{2D1AEA3E-ACA2-4CAF-ACC5-8D02720DC715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dirty="0" smtClean="0">
              <a:solidFill>
                <a:srgbClr val="0070C0"/>
              </a:solidFill>
            </a:rPr>
            <a:t>  Super-draft</a:t>
          </a:r>
          <a:endParaRPr lang="en-GB" dirty="0">
            <a:solidFill>
              <a:srgbClr val="0070C0"/>
            </a:solidFill>
          </a:endParaRPr>
        </a:p>
      </dgm:t>
    </dgm:pt>
    <dgm:pt modelId="{CC4CB0DA-8B46-4F91-96B8-BF388A48471C}" type="parTrans" cxnId="{DF72C918-F3B1-4324-B299-A93C7BD92D64}">
      <dgm:prSet/>
      <dgm:spPr/>
    </dgm:pt>
    <dgm:pt modelId="{EBDBE087-4497-4EBF-A2FF-8E7E69D7E21D}" type="sibTrans" cxnId="{DF72C918-F3B1-4324-B299-A93C7BD92D64}">
      <dgm:prSet/>
      <dgm:spPr/>
    </dgm:pt>
    <dgm:pt modelId="{112B6141-2FAF-A34C-A1A5-BBC31236291A}" type="pres">
      <dgm:prSet presAssocID="{54160D71-2C38-7C4B-8C66-B316B6F89F7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F67F72C-9039-F640-85AA-FEE79C3172B2}" type="pres">
      <dgm:prSet presAssocID="{4BA72154-581B-A94A-AC35-88A6EB6E7A4C}" presName="composite" presStyleCnt="0"/>
      <dgm:spPr/>
    </dgm:pt>
    <dgm:pt modelId="{ABB337FB-8985-DD4A-BC25-970395755386}" type="pres">
      <dgm:prSet presAssocID="{4BA72154-581B-A94A-AC35-88A6EB6E7A4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C8461E-5E9C-0F48-8C91-5B4CAAB34F3B}" type="pres">
      <dgm:prSet presAssocID="{4BA72154-581B-A94A-AC35-88A6EB6E7A4C}" presName="parSh" presStyleLbl="node1" presStyleIdx="0" presStyleCnt="3"/>
      <dgm:spPr/>
      <dgm:t>
        <a:bodyPr/>
        <a:lstStyle/>
        <a:p>
          <a:endParaRPr lang="pl-PL"/>
        </a:p>
      </dgm:t>
    </dgm:pt>
    <dgm:pt modelId="{35722C6D-357E-F842-923D-0AE71EE4E3FB}" type="pres">
      <dgm:prSet presAssocID="{4BA72154-581B-A94A-AC35-88A6EB6E7A4C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A647E6-7887-B24C-9861-994E9B8AB05F}" type="pres">
      <dgm:prSet presAssocID="{99782BF5-5F0B-AE44-A8BC-2B30B87C0A3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29DACDCF-D0EF-F544-9387-DB82EB9BD834}" type="pres">
      <dgm:prSet presAssocID="{99782BF5-5F0B-AE44-A8BC-2B30B87C0A37}" presName="connTx" presStyleLbl="sibTrans2D1" presStyleIdx="0" presStyleCnt="2"/>
      <dgm:spPr/>
      <dgm:t>
        <a:bodyPr/>
        <a:lstStyle/>
        <a:p>
          <a:endParaRPr lang="pl-PL"/>
        </a:p>
      </dgm:t>
    </dgm:pt>
    <dgm:pt modelId="{05FA2317-62C5-1E49-9E56-422ABB779CCC}" type="pres">
      <dgm:prSet presAssocID="{536935B8-F3CE-C642-AAF8-EBF7DC0EE1D3}" presName="composite" presStyleCnt="0"/>
      <dgm:spPr/>
    </dgm:pt>
    <dgm:pt modelId="{F187CBF2-49DD-074B-B67F-5519174A989C}" type="pres">
      <dgm:prSet presAssocID="{536935B8-F3CE-C642-AAF8-EBF7DC0EE1D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C0D873-CCD4-7B4E-8A2E-2F80DB75F679}" type="pres">
      <dgm:prSet presAssocID="{536935B8-F3CE-C642-AAF8-EBF7DC0EE1D3}" presName="parSh" presStyleLbl="node1" presStyleIdx="1" presStyleCnt="3"/>
      <dgm:spPr/>
      <dgm:t>
        <a:bodyPr/>
        <a:lstStyle/>
        <a:p>
          <a:endParaRPr lang="pl-PL"/>
        </a:p>
      </dgm:t>
    </dgm:pt>
    <dgm:pt modelId="{564E6299-E26A-1E4D-8291-46E3111DD6BF}" type="pres">
      <dgm:prSet presAssocID="{536935B8-F3CE-C642-AAF8-EBF7DC0EE1D3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587188-1EC2-AA44-99B2-347E2BDEF409}" type="pres">
      <dgm:prSet presAssocID="{31C9C718-925C-E04B-A173-9869C8476DAE}" presName="sibTrans" presStyleLbl="sibTrans2D1" presStyleIdx="1" presStyleCnt="2"/>
      <dgm:spPr/>
      <dgm:t>
        <a:bodyPr/>
        <a:lstStyle/>
        <a:p>
          <a:endParaRPr lang="pl-PL"/>
        </a:p>
      </dgm:t>
    </dgm:pt>
    <dgm:pt modelId="{461F5C25-557E-AA44-A78D-65D9BCD62CB5}" type="pres">
      <dgm:prSet presAssocID="{31C9C718-925C-E04B-A173-9869C8476DAE}" presName="connTx" presStyleLbl="sibTrans2D1" presStyleIdx="1" presStyleCnt="2"/>
      <dgm:spPr/>
      <dgm:t>
        <a:bodyPr/>
        <a:lstStyle/>
        <a:p>
          <a:endParaRPr lang="pl-PL"/>
        </a:p>
      </dgm:t>
    </dgm:pt>
    <dgm:pt modelId="{40B6600F-6F71-324F-9B19-5AC6424FC61C}" type="pres">
      <dgm:prSet presAssocID="{C3E4E0FC-BA01-6344-8BB7-82AE51E00206}" presName="composite" presStyleCnt="0"/>
      <dgm:spPr/>
    </dgm:pt>
    <dgm:pt modelId="{455D57E6-F081-0D46-863C-E3F381D55305}" type="pres">
      <dgm:prSet presAssocID="{C3E4E0FC-BA01-6344-8BB7-82AE51E0020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63F4A7-F400-F549-A412-82EFC539EA78}" type="pres">
      <dgm:prSet presAssocID="{C3E4E0FC-BA01-6344-8BB7-82AE51E00206}" presName="parSh" presStyleLbl="node1" presStyleIdx="2" presStyleCnt="3"/>
      <dgm:spPr/>
      <dgm:t>
        <a:bodyPr/>
        <a:lstStyle/>
        <a:p>
          <a:endParaRPr lang="pl-PL"/>
        </a:p>
      </dgm:t>
    </dgm:pt>
    <dgm:pt modelId="{DC71DA0E-48D5-CE4F-82DD-910EAD521FB3}" type="pres">
      <dgm:prSet presAssocID="{C3E4E0FC-BA01-6344-8BB7-82AE51E00206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719DFE4-E387-45E9-9981-1A4435598DD2}" type="presOf" srcId="{25CB42F4-9021-47A6-893B-F12779867414}" destId="{DC71DA0E-48D5-CE4F-82DD-910EAD521FB3}" srcOrd="0" destOrd="4" presId="urn:microsoft.com/office/officeart/2005/8/layout/process3"/>
    <dgm:cxn modelId="{DF72C918-F3B1-4324-B299-A93C7BD92D64}" srcId="{C3E4E0FC-BA01-6344-8BB7-82AE51E00206}" destId="{2D1AEA3E-ACA2-4CAF-ACC5-8D02720DC715}" srcOrd="2" destOrd="0" parTransId="{CC4CB0DA-8B46-4F91-96B8-BF388A48471C}" sibTransId="{EBDBE087-4497-4EBF-A2FF-8E7E69D7E21D}"/>
    <dgm:cxn modelId="{B6A87183-8C44-3B46-8FFF-EE0FAC12E89B}" type="presOf" srcId="{99782BF5-5F0B-AE44-A8BC-2B30B87C0A37}" destId="{29DACDCF-D0EF-F544-9387-DB82EB9BD834}" srcOrd="1" destOrd="0" presId="urn:microsoft.com/office/officeart/2005/8/layout/process3"/>
    <dgm:cxn modelId="{BB94023E-A81B-9040-88AD-94D95B609E0D}" type="presOf" srcId="{99782BF5-5F0B-AE44-A8BC-2B30B87C0A37}" destId="{A1A647E6-7887-B24C-9861-994E9B8AB05F}" srcOrd="0" destOrd="0" presId="urn:microsoft.com/office/officeart/2005/8/layout/process3"/>
    <dgm:cxn modelId="{EF3B0ECE-47FB-8445-9BAB-EA3128B03B8A}" type="presOf" srcId="{A96E583A-E047-F246-95BC-C4BE1900A8ED}" destId="{35722C6D-357E-F842-923D-0AE71EE4E3FB}" srcOrd="0" destOrd="0" presId="urn:microsoft.com/office/officeart/2005/8/layout/process3"/>
    <dgm:cxn modelId="{A7746384-1CE3-46A0-AB1F-5411EDAC60AB}" type="presOf" srcId="{50B54E36-A158-47E5-856D-08FD28A07502}" destId="{DC71DA0E-48D5-CE4F-82DD-910EAD521FB3}" srcOrd="0" destOrd="1" presId="urn:microsoft.com/office/officeart/2005/8/layout/process3"/>
    <dgm:cxn modelId="{8CF351B2-FE70-974D-ABCF-64DE7B764BF0}" type="presOf" srcId="{536935B8-F3CE-C642-AAF8-EBF7DC0EE1D3}" destId="{F187CBF2-49DD-074B-B67F-5519174A989C}" srcOrd="0" destOrd="0" presId="urn:microsoft.com/office/officeart/2005/8/layout/process3"/>
    <dgm:cxn modelId="{B393EE74-C1FC-4955-81BE-E3F5C99259B5}" type="presOf" srcId="{B49D2B56-3036-4779-8FD2-E156206E7F6B}" destId="{DC71DA0E-48D5-CE4F-82DD-910EAD521FB3}" srcOrd="0" destOrd="3" presId="urn:microsoft.com/office/officeart/2005/8/layout/process3"/>
    <dgm:cxn modelId="{AFF7A969-81A2-A948-B0C9-053FC85BCDA2}" srcId="{536935B8-F3CE-C642-AAF8-EBF7DC0EE1D3}" destId="{3B063FBF-9C62-3345-A29C-275C0C97956D}" srcOrd="2" destOrd="0" parTransId="{459A27AA-5E3E-2648-808C-4E153090792C}" sibTransId="{D041A963-8DA7-0D48-BE9E-5712AA359DAB}"/>
    <dgm:cxn modelId="{C74E28E1-4D46-9148-A763-3E9CC74E790C}" srcId="{C3E4E0FC-BA01-6344-8BB7-82AE51E00206}" destId="{E97D3635-7CC7-BA4E-9FC3-E5C50DE33B4F}" srcOrd="0" destOrd="0" parTransId="{31857D24-CD16-1A4B-BA33-382ABB02B0DA}" sibTransId="{5D09C160-3ECC-B542-8D99-7D7F91FE2D32}"/>
    <dgm:cxn modelId="{C7F13520-02AC-430A-B64D-209FC6250779}" srcId="{C3E4E0FC-BA01-6344-8BB7-82AE51E00206}" destId="{50B54E36-A158-47E5-856D-08FD28A07502}" srcOrd="1" destOrd="0" parTransId="{B6E9B4B2-8D99-4E75-A62B-85C271A5F6BF}" sibTransId="{67E09A44-BA72-431D-9C00-2FC831CA9916}"/>
    <dgm:cxn modelId="{99A8AD6C-CD12-2848-B6DC-1F5E23D2FEF8}" srcId="{536935B8-F3CE-C642-AAF8-EBF7DC0EE1D3}" destId="{9242D219-B333-7C4E-BE7D-BC37B21C1345}" srcOrd="1" destOrd="0" parTransId="{3B7B8831-5AA0-0147-AB64-64015CAC7DD3}" sibTransId="{48C1A527-F92D-B841-8DAE-DDC8CE3CF709}"/>
    <dgm:cxn modelId="{6A63E27E-2013-CB49-9486-37124D9A6EC3}" srcId="{54160D71-2C38-7C4B-8C66-B316B6F89F76}" destId="{536935B8-F3CE-C642-AAF8-EBF7DC0EE1D3}" srcOrd="1" destOrd="0" parTransId="{79960382-1C7B-6849-B9F6-418FE6EEFB9F}" sibTransId="{31C9C718-925C-E04B-A173-9869C8476DAE}"/>
    <dgm:cxn modelId="{7EBE3B7F-CF93-43D2-B28F-2639F2F91CAA}" srcId="{C3E4E0FC-BA01-6344-8BB7-82AE51E00206}" destId="{B49D2B56-3036-4779-8FD2-E156206E7F6B}" srcOrd="3" destOrd="0" parTransId="{FCC49196-BD81-4234-A448-7795E2573F9C}" sibTransId="{299C3590-22B9-49A4-BED1-DA50224604AB}"/>
    <dgm:cxn modelId="{96978E28-1FE7-E442-87A4-FA098B3E53E8}" type="presOf" srcId="{54160D71-2C38-7C4B-8C66-B316B6F89F76}" destId="{112B6141-2FAF-A34C-A1A5-BBC31236291A}" srcOrd="0" destOrd="0" presId="urn:microsoft.com/office/officeart/2005/8/layout/process3"/>
    <dgm:cxn modelId="{3D97C9FE-31A9-884F-AE91-9FA7DE0A6053}" type="presOf" srcId="{536935B8-F3CE-C642-AAF8-EBF7DC0EE1D3}" destId="{0AC0D873-CCD4-7B4E-8A2E-2F80DB75F679}" srcOrd="1" destOrd="0" presId="urn:microsoft.com/office/officeart/2005/8/layout/process3"/>
    <dgm:cxn modelId="{C82F7985-E2FB-0F4E-B4AF-6DBE26B81488}" srcId="{54160D71-2C38-7C4B-8C66-B316B6F89F76}" destId="{C3E4E0FC-BA01-6344-8BB7-82AE51E00206}" srcOrd="2" destOrd="0" parTransId="{385FAE42-78C3-1B47-B4AC-D214972ED193}" sibTransId="{B8D5574B-BFAC-6844-9967-3393434992BB}"/>
    <dgm:cxn modelId="{5D95A36E-9379-C442-B692-8338C24FCA0E}" type="presOf" srcId="{6F61CA51-9E6B-FA43-A1D5-25B2896FE3D5}" destId="{564E6299-E26A-1E4D-8291-46E3111DD6BF}" srcOrd="0" destOrd="0" presId="urn:microsoft.com/office/officeart/2005/8/layout/process3"/>
    <dgm:cxn modelId="{E1C8838C-6B64-A149-B333-AB41F21F1175}" type="presOf" srcId="{C3E4E0FC-BA01-6344-8BB7-82AE51E00206}" destId="{455D57E6-F081-0D46-863C-E3F381D55305}" srcOrd="0" destOrd="0" presId="urn:microsoft.com/office/officeart/2005/8/layout/process3"/>
    <dgm:cxn modelId="{02D8A27C-77DB-AE45-8FC2-8DF8C8D9F41E}" type="presOf" srcId="{31C9C718-925C-E04B-A173-9869C8476DAE}" destId="{461F5C25-557E-AA44-A78D-65D9BCD62CB5}" srcOrd="1" destOrd="0" presId="urn:microsoft.com/office/officeart/2005/8/layout/process3"/>
    <dgm:cxn modelId="{C9668B42-47F1-4C43-B1FA-70F9E099DC06}" srcId="{54160D71-2C38-7C4B-8C66-B316B6F89F76}" destId="{4BA72154-581B-A94A-AC35-88A6EB6E7A4C}" srcOrd="0" destOrd="0" parTransId="{C3EA9A8A-49E8-3D47-B870-029163FD0457}" sibTransId="{99782BF5-5F0B-AE44-A8BC-2B30B87C0A37}"/>
    <dgm:cxn modelId="{43BF3DD3-56B0-574D-8356-623194E05C19}" srcId="{4BA72154-581B-A94A-AC35-88A6EB6E7A4C}" destId="{A96E583A-E047-F246-95BC-C4BE1900A8ED}" srcOrd="0" destOrd="0" parTransId="{9426054C-473B-3345-BFB2-36961F35729D}" sibTransId="{7A1CE953-5923-6D4E-B966-1F7532936346}"/>
    <dgm:cxn modelId="{7A13F8D9-9BA7-CB43-A71F-483EF350040C}" type="presOf" srcId="{E97D3635-7CC7-BA4E-9FC3-E5C50DE33B4F}" destId="{DC71DA0E-48D5-CE4F-82DD-910EAD521FB3}" srcOrd="0" destOrd="0" presId="urn:microsoft.com/office/officeart/2005/8/layout/process3"/>
    <dgm:cxn modelId="{F9EBEEEE-EAB8-8248-B0C2-43C9B391B7EC}" type="presOf" srcId="{31C9C718-925C-E04B-A173-9869C8476DAE}" destId="{D3587188-1EC2-AA44-99B2-347E2BDEF409}" srcOrd="0" destOrd="0" presId="urn:microsoft.com/office/officeart/2005/8/layout/process3"/>
    <dgm:cxn modelId="{95EB3D9F-FE9F-CD4A-80D4-7B445AF8D69A}" srcId="{536935B8-F3CE-C642-AAF8-EBF7DC0EE1D3}" destId="{6F61CA51-9E6B-FA43-A1D5-25B2896FE3D5}" srcOrd="0" destOrd="0" parTransId="{B00EED85-DBF6-BD4A-AA4C-BBB14B78FC49}" sibTransId="{BF02ADD5-3F7A-1D4E-B510-AE80223DE1FE}"/>
    <dgm:cxn modelId="{E54B259C-6F14-724B-90FA-4D8CDF01D83E}" type="presOf" srcId="{3B063FBF-9C62-3345-A29C-275C0C97956D}" destId="{564E6299-E26A-1E4D-8291-46E3111DD6BF}" srcOrd="0" destOrd="2" presId="urn:microsoft.com/office/officeart/2005/8/layout/process3"/>
    <dgm:cxn modelId="{26412FFF-3A5E-A241-8C55-D7FDC2C67C75}" type="presOf" srcId="{9242D219-B333-7C4E-BE7D-BC37B21C1345}" destId="{564E6299-E26A-1E4D-8291-46E3111DD6BF}" srcOrd="0" destOrd="1" presId="urn:microsoft.com/office/officeart/2005/8/layout/process3"/>
    <dgm:cxn modelId="{FDD106C2-4FAD-F149-8DB3-C5574516A4DB}" type="presOf" srcId="{4BA72154-581B-A94A-AC35-88A6EB6E7A4C}" destId="{ABB337FB-8985-DD4A-BC25-970395755386}" srcOrd="0" destOrd="0" presId="urn:microsoft.com/office/officeart/2005/8/layout/process3"/>
    <dgm:cxn modelId="{E7952875-F9D5-4841-AA12-6E015A23A531}" type="presOf" srcId="{C3E4E0FC-BA01-6344-8BB7-82AE51E00206}" destId="{1763F4A7-F400-F549-A412-82EFC539EA78}" srcOrd="1" destOrd="0" presId="urn:microsoft.com/office/officeart/2005/8/layout/process3"/>
    <dgm:cxn modelId="{B22D9FE9-A824-43F2-9A00-82F5C211B1EC}" type="presOf" srcId="{D030769A-CA13-4A6D-9738-AC4617182319}" destId="{DC71DA0E-48D5-CE4F-82DD-910EAD521FB3}" srcOrd="0" destOrd="5" presId="urn:microsoft.com/office/officeart/2005/8/layout/process3"/>
    <dgm:cxn modelId="{3E0D85E0-B5E1-45F5-BF39-DB3A600DD641}" srcId="{C3E4E0FC-BA01-6344-8BB7-82AE51E00206}" destId="{25CB42F4-9021-47A6-893B-F12779867414}" srcOrd="4" destOrd="0" parTransId="{E6F01C88-DEC2-4AFD-8DFB-EE57BA347518}" sibTransId="{27D17FAC-6F51-4B5A-8D9B-884093FA8980}"/>
    <dgm:cxn modelId="{D99320DC-1C62-4857-9A6A-993D64674A8F}" type="presOf" srcId="{2D1AEA3E-ACA2-4CAF-ACC5-8D02720DC715}" destId="{DC71DA0E-48D5-CE4F-82DD-910EAD521FB3}" srcOrd="0" destOrd="2" presId="urn:microsoft.com/office/officeart/2005/8/layout/process3"/>
    <dgm:cxn modelId="{F6622758-842D-A04B-AA61-F8B5F734CBB8}" type="presOf" srcId="{4BA72154-581B-A94A-AC35-88A6EB6E7A4C}" destId="{52C8461E-5E9C-0F48-8C91-5B4CAAB34F3B}" srcOrd="1" destOrd="0" presId="urn:microsoft.com/office/officeart/2005/8/layout/process3"/>
    <dgm:cxn modelId="{9C77006B-5723-43CC-B098-707F2F49F39A}" srcId="{C3E4E0FC-BA01-6344-8BB7-82AE51E00206}" destId="{D030769A-CA13-4A6D-9738-AC4617182319}" srcOrd="5" destOrd="0" parTransId="{ED368F77-368F-47D7-90CA-CFF77CD685C2}" sibTransId="{760C6CCD-6BFD-4284-BF79-34A7D39DEECB}"/>
    <dgm:cxn modelId="{3CBEC2AC-A5AE-3B43-897F-92EE64739EA8}" type="presParOf" srcId="{112B6141-2FAF-A34C-A1A5-BBC31236291A}" destId="{BF67F72C-9039-F640-85AA-FEE79C3172B2}" srcOrd="0" destOrd="0" presId="urn:microsoft.com/office/officeart/2005/8/layout/process3"/>
    <dgm:cxn modelId="{FF8EC511-A028-FA4F-B221-528D298570C9}" type="presParOf" srcId="{BF67F72C-9039-F640-85AA-FEE79C3172B2}" destId="{ABB337FB-8985-DD4A-BC25-970395755386}" srcOrd="0" destOrd="0" presId="urn:microsoft.com/office/officeart/2005/8/layout/process3"/>
    <dgm:cxn modelId="{6E76B4F1-30F4-354D-B7BC-484A8A2512A2}" type="presParOf" srcId="{BF67F72C-9039-F640-85AA-FEE79C3172B2}" destId="{52C8461E-5E9C-0F48-8C91-5B4CAAB34F3B}" srcOrd="1" destOrd="0" presId="urn:microsoft.com/office/officeart/2005/8/layout/process3"/>
    <dgm:cxn modelId="{AF30725D-9F66-5A46-BCE9-3E4E1F1F1C8C}" type="presParOf" srcId="{BF67F72C-9039-F640-85AA-FEE79C3172B2}" destId="{35722C6D-357E-F842-923D-0AE71EE4E3FB}" srcOrd="2" destOrd="0" presId="urn:microsoft.com/office/officeart/2005/8/layout/process3"/>
    <dgm:cxn modelId="{EFB0F260-0CB6-8543-800C-F82EFE0979E0}" type="presParOf" srcId="{112B6141-2FAF-A34C-A1A5-BBC31236291A}" destId="{A1A647E6-7887-B24C-9861-994E9B8AB05F}" srcOrd="1" destOrd="0" presId="urn:microsoft.com/office/officeart/2005/8/layout/process3"/>
    <dgm:cxn modelId="{CC57B727-E45E-1445-BADA-E35372768E7C}" type="presParOf" srcId="{A1A647E6-7887-B24C-9861-994E9B8AB05F}" destId="{29DACDCF-D0EF-F544-9387-DB82EB9BD834}" srcOrd="0" destOrd="0" presId="urn:microsoft.com/office/officeart/2005/8/layout/process3"/>
    <dgm:cxn modelId="{89C65EEE-56F2-1B47-9790-04F04F91AEFA}" type="presParOf" srcId="{112B6141-2FAF-A34C-A1A5-BBC31236291A}" destId="{05FA2317-62C5-1E49-9E56-422ABB779CCC}" srcOrd="2" destOrd="0" presId="urn:microsoft.com/office/officeart/2005/8/layout/process3"/>
    <dgm:cxn modelId="{F8001A26-6D5D-774E-B623-4BE48960C90B}" type="presParOf" srcId="{05FA2317-62C5-1E49-9E56-422ABB779CCC}" destId="{F187CBF2-49DD-074B-B67F-5519174A989C}" srcOrd="0" destOrd="0" presId="urn:microsoft.com/office/officeart/2005/8/layout/process3"/>
    <dgm:cxn modelId="{67119110-074B-F34A-B577-9DC995A7BA56}" type="presParOf" srcId="{05FA2317-62C5-1E49-9E56-422ABB779CCC}" destId="{0AC0D873-CCD4-7B4E-8A2E-2F80DB75F679}" srcOrd="1" destOrd="0" presId="urn:microsoft.com/office/officeart/2005/8/layout/process3"/>
    <dgm:cxn modelId="{F70A7DD9-D42D-7D46-ACBD-0BD2B774196B}" type="presParOf" srcId="{05FA2317-62C5-1E49-9E56-422ABB779CCC}" destId="{564E6299-E26A-1E4D-8291-46E3111DD6BF}" srcOrd="2" destOrd="0" presId="urn:microsoft.com/office/officeart/2005/8/layout/process3"/>
    <dgm:cxn modelId="{3FFEE4BD-4725-F14C-9698-47A2AB4B30D3}" type="presParOf" srcId="{112B6141-2FAF-A34C-A1A5-BBC31236291A}" destId="{D3587188-1EC2-AA44-99B2-347E2BDEF409}" srcOrd="3" destOrd="0" presId="urn:microsoft.com/office/officeart/2005/8/layout/process3"/>
    <dgm:cxn modelId="{B5205404-176D-1144-A92C-72F49749837A}" type="presParOf" srcId="{D3587188-1EC2-AA44-99B2-347E2BDEF409}" destId="{461F5C25-557E-AA44-A78D-65D9BCD62CB5}" srcOrd="0" destOrd="0" presId="urn:microsoft.com/office/officeart/2005/8/layout/process3"/>
    <dgm:cxn modelId="{E162C430-E196-1D4B-8E18-906A33947F3F}" type="presParOf" srcId="{112B6141-2FAF-A34C-A1A5-BBC31236291A}" destId="{40B6600F-6F71-324F-9B19-5AC6424FC61C}" srcOrd="4" destOrd="0" presId="urn:microsoft.com/office/officeart/2005/8/layout/process3"/>
    <dgm:cxn modelId="{C3F775BE-06EB-D54E-9189-686542808B52}" type="presParOf" srcId="{40B6600F-6F71-324F-9B19-5AC6424FC61C}" destId="{455D57E6-F081-0D46-863C-E3F381D55305}" srcOrd="0" destOrd="0" presId="urn:microsoft.com/office/officeart/2005/8/layout/process3"/>
    <dgm:cxn modelId="{956255BC-C483-9943-A5CF-A51A9C334C15}" type="presParOf" srcId="{40B6600F-6F71-324F-9B19-5AC6424FC61C}" destId="{1763F4A7-F400-F549-A412-82EFC539EA78}" srcOrd="1" destOrd="0" presId="urn:microsoft.com/office/officeart/2005/8/layout/process3"/>
    <dgm:cxn modelId="{18B76045-5E2C-D74A-AD18-D070D0FB981C}" type="presParOf" srcId="{40B6600F-6F71-324F-9B19-5AC6424FC61C}" destId="{DC71DA0E-48D5-CE4F-82DD-910EAD521FB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160D71-2C38-7C4B-8C66-B316B6F89F76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A72154-581B-A94A-AC35-88A6EB6E7A4C}">
      <dgm:prSet phldrT="[Text]" custT="1"/>
      <dgm:spPr/>
      <dgm:t>
        <a:bodyPr/>
        <a:lstStyle/>
        <a:p>
          <a:r>
            <a:rPr lang="en-GB" sz="2400" dirty="0"/>
            <a:t>Component 2 </a:t>
          </a:r>
        </a:p>
      </dgm:t>
    </dgm:pt>
    <dgm:pt modelId="{C3EA9A8A-49E8-3D47-B870-029163FD0457}" type="parTrans" cxnId="{C9668B42-47F1-4C43-B1FA-70F9E099DC06}">
      <dgm:prSet/>
      <dgm:spPr/>
      <dgm:t>
        <a:bodyPr/>
        <a:lstStyle/>
        <a:p>
          <a:endParaRPr lang="en-GB"/>
        </a:p>
      </dgm:t>
    </dgm:pt>
    <dgm:pt modelId="{99782BF5-5F0B-AE44-A8BC-2B30B87C0A37}" type="sibTrans" cxnId="{C9668B42-47F1-4C43-B1FA-70F9E099DC06}">
      <dgm:prSet/>
      <dgm:spPr/>
      <dgm:t>
        <a:bodyPr/>
        <a:lstStyle/>
        <a:p>
          <a:endParaRPr lang="en-GB"/>
        </a:p>
      </dgm:t>
    </dgm:pt>
    <dgm:pt modelId="{A96E583A-E047-F246-95BC-C4BE1900A8ED}">
      <dgm:prSet phldrT="[Text]" custT="1"/>
      <dgm:spPr/>
      <dgm:t>
        <a:bodyPr/>
        <a:lstStyle/>
        <a:p>
          <a:r>
            <a:rPr lang="en-GB" sz="2400" dirty="0">
              <a:solidFill>
                <a:srgbClr val="0070C0"/>
              </a:solidFill>
            </a:rPr>
            <a:t> A well-organized, nationally regulated railway market/sector established</a:t>
          </a:r>
        </a:p>
      </dgm:t>
    </dgm:pt>
    <dgm:pt modelId="{9426054C-473B-3345-BFB2-36961F35729D}" type="parTrans" cxnId="{43BF3DD3-56B0-574D-8356-623194E05C19}">
      <dgm:prSet/>
      <dgm:spPr/>
      <dgm:t>
        <a:bodyPr/>
        <a:lstStyle/>
        <a:p>
          <a:endParaRPr lang="en-GB"/>
        </a:p>
      </dgm:t>
    </dgm:pt>
    <dgm:pt modelId="{7A1CE953-5923-6D4E-B966-1F7532936346}" type="sibTrans" cxnId="{43BF3DD3-56B0-574D-8356-623194E05C19}">
      <dgm:prSet/>
      <dgm:spPr/>
      <dgm:t>
        <a:bodyPr/>
        <a:lstStyle/>
        <a:p>
          <a:endParaRPr lang="en-GB"/>
        </a:p>
      </dgm:t>
    </dgm:pt>
    <dgm:pt modelId="{536935B8-F3CE-C642-AAF8-EBF7DC0EE1D3}">
      <dgm:prSet phldrT="[Text]" custT="1"/>
      <dgm:spPr/>
      <dgm:t>
        <a:bodyPr/>
        <a:lstStyle/>
        <a:p>
          <a:r>
            <a:rPr lang="en-GB" sz="2400" dirty="0" smtClean="0"/>
            <a:t>Topics</a:t>
          </a:r>
          <a:endParaRPr lang="en-GB" sz="2400" dirty="0"/>
        </a:p>
      </dgm:t>
    </dgm:pt>
    <dgm:pt modelId="{79960382-1C7B-6849-B9F6-418FE6EEFB9F}" type="parTrans" cxnId="{6A63E27E-2013-CB49-9486-37124D9A6EC3}">
      <dgm:prSet/>
      <dgm:spPr/>
      <dgm:t>
        <a:bodyPr/>
        <a:lstStyle/>
        <a:p>
          <a:endParaRPr lang="en-GB"/>
        </a:p>
      </dgm:t>
    </dgm:pt>
    <dgm:pt modelId="{31C9C718-925C-E04B-A173-9869C8476DAE}" type="sibTrans" cxnId="{6A63E27E-2013-CB49-9486-37124D9A6EC3}">
      <dgm:prSet/>
      <dgm:spPr/>
      <dgm:t>
        <a:bodyPr/>
        <a:lstStyle/>
        <a:p>
          <a:endParaRPr lang="en-GB"/>
        </a:p>
      </dgm:t>
    </dgm:pt>
    <dgm:pt modelId="{6F61CA51-9E6B-FA43-A1D5-25B2896FE3D5}">
      <dgm:prSet phldrT="[Text]" custT="1"/>
      <dgm:spPr/>
      <dgm:t>
        <a:bodyPr/>
        <a:lstStyle/>
        <a:p>
          <a:pPr>
            <a:buNone/>
          </a:pPr>
          <a:r>
            <a:rPr lang="en-GB" sz="2000" dirty="0">
              <a:solidFill>
                <a:srgbClr val="0070C0"/>
              </a:solidFill>
            </a:rPr>
            <a:t>TEN-T </a:t>
          </a:r>
          <a:r>
            <a:rPr lang="en-GB" sz="2000" dirty="0" err="1" smtClean="0">
              <a:solidFill>
                <a:srgbClr val="0070C0"/>
              </a:solidFill>
            </a:rPr>
            <a:t>polic</a:t>
          </a:r>
          <a:r>
            <a:rPr lang="pl-PL" sz="2000" dirty="0" smtClean="0">
              <a:solidFill>
                <a:srgbClr val="0070C0"/>
              </a:solidFill>
            </a:rPr>
            <a:t>y</a:t>
          </a:r>
          <a:endParaRPr lang="en-GB" sz="2000" dirty="0">
            <a:solidFill>
              <a:srgbClr val="0070C0"/>
            </a:solidFill>
          </a:endParaRPr>
        </a:p>
      </dgm:t>
    </dgm:pt>
    <dgm:pt modelId="{B00EED85-DBF6-BD4A-AA4C-BBB14B78FC49}" type="parTrans" cxnId="{95EB3D9F-FE9F-CD4A-80D4-7B445AF8D69A}">
      <dgm:prSet/>
      <dgm:spPr/>
      <dgm:t>
        <a:bodyPr/>
        <a:lstStyle/>
        <a:p>
          <a:endParaRPr lang="en-GB"/>
        </a:p>
      </dgm:t>
    </dgm:pt>
    <dgm:pt modelId="{BF02ADD5-3F7A-1D4E-B510-AE80223DE1FE}" type="sibTrans" cxnId="{95EB3D9F-FE9F-CD4A-80D4-7B445AF8D69A}">
      <dgm:prSet/>
      <dgm:spPr/>
      <dgm:t>
        <a:bodyPr/>
        <a:lstStyle/>
        <a:p>
          <a:endParaRPr lang="en-GB"/>
        </a:p>
      </dgm:t>
    </dgm:pt>
    <dgm:pt modelId="{C3E4E0FC-BA01-6344-8BB7-82AE51E00206}">
      <dgm:prSet phldrT="[Text]" custT="1"/>
      <dgm:spPr/>
      <dgm:t>
        <a:bodyPr/>
        <a:lstStyle/>
        <a:p>
          <a:r>
            <a:rPr lang="en-GB" sz="2400" dirty="0"/>
            <a:t>Recommendations</a:t>
          </a:r>
        </a:p>
      </dgm:t>
    </dgm:pt>
    <dgm:pt modelId="{385FAE42-78C3-1B47-B4AC-D214972ED193}" type="parTrans" cxnId="{C82F7985-E2FB-0F4E-B4AF-6DBE26B81488}">
      <dgm:prSet/>
      <dgm:spPr/>
      <dgm:t>
        <a:bodyPr/>
        <a:lstStyle/>
        <a:p>
          <a:endParaRPr lang="en-GB"/>
        </a:p>
      </dgm:t>
    </dgm:pt>
    <dgm:pt modelId="{B8D5574B-BFAC-6844-9967-3393434992BB}" type="sibTrans" cxnId="{C82F7985-E2FB-0F4E-B4AF-6DBE26B81488}">
      <dgm:prSet/>
      <dgm:spPr/>
      <dgm:t>
        <a:bodyPr/>
        <a:lstStyle/>
        <a:p>
          <a:endParaRPr lang="en-GB"/>
        </a:p>
      </dgm:t>
    </dgm:pt>
    <dgm:pt modelId="{E97D3635-7CC7-BA4E-9FC3-E5C50DE33B4F}">
      <dgm:prSet phldrT="[Text]" custT="1"/>
      <dgm:spPr/>
      <dgm:t>
        <a:bodyPr/>
        <a:lstStyle/>
        <a:p>
          <a:pPr>
            <a:buNone/>
          </a:pPr>
          <a:r>
            <a:rPr lang="en-US" sz="2000" dirty="0" smtClean="0">
              <a:solidFill>
                <a:srgbClr val="0070C0"/>
              </a:solidFill>
            </a:rPr>
            <a:t>Political and strategic goals for the operation of railway transport in the EU TEN-T network</a:t>
          </a:r>
          <a:r>
            <a:rPr lang="en-GB" sz="2000" b="0" i="0" u="none" dirty="0" smtClean="0"/>
            <a:t>	</a:t>
          </a:r>
          <a:endParaRPr lang="en-GB" sz="2000" dirty="0">
            <a:solidFill>
              <a:srgbClr val="0070C0"/>
            </a:solidFill>
          </a:endParaRPr>
        </a:p>
      </dgm:t>
    </dgm:pt>
    <dgm:pt modelId="{31857D24-CD16-1A4B-BA33-382ABB02B0DA}" type="parTrans" cxnId="{C74E28E1-4D46-9148-A763-3E9CC74E790C}">
      <dgm:prSet/>
      <dgm:spPr/>
      <dgm:t>
        <a:bodyPr/>
        <a:lstStyle/>
        <a:p>
          <a:endParaRPr lang="en-GB"/>
        </a:p>
      </dgm:t>
    </dgm:pt>
    <dgm:pt modelId="{5D09C160-3ECC-B542-8D99-7D7F91FE2D32}" type="sibTrans" cxnId="{C74E28E1-4D46-9148-A763-3E9CC74E790C}">
      <dgm:prSet/>
      <dgm:spPr/>
      <dgm:t>
        <a:bodyPr/>
        <a:lstStyle/>
        <a:p>
          <a:endParaRPr lang="en-GB"/>
        </a:p>
      </dgm:t>
    </dgm:pt>
    <dgm:pt modelId="{9FC486F0-7E18-4FE5-9CF0-B4AC7CF5EE8C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Improving </a:t>
          </a:r>
          <a:r>
            <a:rPr lang="en-GB" sz="2000" dirty="0">
              <a:solidFill>
                <a:srgbClr val="0070C0"/>
              </a:solidFill>
            </a:rPr>
            <a:t>infrastructure investment process </a:t>
          </a:r>
        </a:p>
      </dgm:t>
    </dgm:pt>
    <dgm:pt modelId="{5439EE17-7BC6-4089-8FCA-55F4BB1D7D2C}" type="parTrans" cxnId="{8E1255B9-D26A-4B2E-ACD5-7738D27E5E72}">
      <dgm:prSet/>
      <dgm:spPr/>
      <dgm:t>
        <a:bodyPr/>
        <a:lstStyle/>
        <a:p>
          <a:endParaRPr lang="pl-PL"/>
        </a:p>
      </dgm:t>
    </dgm:pt>
    <dgm:pt modelId="{1F3781B1-4634-474E-B9B1-A42A54790D7E}" type="sibTrans" cxnId="{8E1255B9-D26A-4B2E-ACD5-7738D27E5E72}">
      <dgm:prSet/>
      <dgm:spPr/>
      <dgm:t>
        <a:bodyPr/>
        <a:lstStyle/>
        <a:p>
          <a:endParaRPr lang="pl-PL"/>
        </a:p>
      </dgm:t>
    </dgm:pt>
    <dgm:pt modelId="{85E1713F-B797-4894-916D-0211832F1F1B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New policy</a:t>
          </a:r>
          <a:r>
            <a:rPr lang="pl-PL" sz="2000" dirty="0" smtClean="0">
              <a:solidFill>
                <a:srgbClr val="0070C0"/>
              </a:solidFill>
            </a:rPr>
            <a:t>/</a:t>
          </a:r>
          <a:r>
            <a:rPr lang="pl-PL" sz="2000" dirty="0" err="1" smtClean="0">
              <a:solidFill>
                <a:srgbClr val="0070C0"/>
              </a:solidFill>
            </a:rPr>
            <a:t>institutions</a:t>
          </a:r>
          <a:r>
            <a:rPr lang="en-GB" sz="2000" dirty="0" smtClean="0">
              <a:solidFill>
                <a:srgbClr val="0070C0"/>
              </a:solidFill>
            </a:rPr>
            <a:t> in areas of safety, </a:t>
          </a:r>
          <a:r>
            <a:rPr lang="pl-PL" sz="2000" dirty="0" err="1" smtClean="0">
              <a:solidFill>
                <a:srgbClr val="0070C0"/>
              </a:solidFill>
            </a:rPr>
            <a:t>interoperability</a:t>
          </a:r>
          <a:r>
            <a:rPr lang="pl-PL" sz="2000" dirty="0" smtClean="0">
              <a:solidFill>
                <a:srgbClr val="0070C0"/>
              </a:solidFill>
            </a:rPr>
            <a:t> and </a:t>
          </a:r>
          <a:r>
            <a:rPr lang="en-GB" sz="2000" dirty="0" smtClean="0">
              <a:solidFill>
                <a:srgbClr val="0070C0"/>
              </a:solidFill>
            </a:rPr>
            <a:t>accident investigation</a:t>
          </a:r>
          <a:endParaRPr lang="en-GB" sz="2000" dirty="0">
            <a:solidFill>
              <a:srgbClr val="0070C0"/>
            </a:solidFill>
          </a:endParaRPr>
        </a:p>
      </dgm:t>
    </dgm:pt>
    <dgm:pt modelId="{13F3C7B9-53EE-4F1C-91BB-740150A1C397}" type="parTrans" cxnId="{0D28F910-5579-47BE-BCED-8CB4E9C1CA04}">
      <dgm:prSet/>
      <dgm:spPr/>
      <dgm:t>
        <a:bodyPr/>
        <a:lstStyle/>
        <a:p>
          <a:endParaRPr lang="pl-PL"/>
        </a:p>
      </dgm:t>
    </dgm:pt>
    <dgm:pt modelId="{A188B858-527F-4A28-AF1A-355A4B951056}" type="sibTrans" cxnId="{0D28F910-5579-47BE-BCED-8CB4E9C1CA04}">
      <dgm:prSet/>
      <dgm:spPr/>
      <dgm:t>
        <a:bodyPr/>
        <a:lstStyle/>
        <a:p>
          <a:endParaRPr lang="pl-PL"/>
        </a:p>
      </dgm:t>
    </dgm:pt>
    <dgm:pt modelId="{8E8342A0-85F0-403E-B291-DE35C32537EC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(</a:t>
          </a:r>
          <a:r>
            <a:rPr lang="pl-PL" sz="2000" dirty="0" err="1" smtClean="0">
              <a:solidFill>
                <a:srgbClr val="0070C0"/>
              </a:solidFill>
            </a:rPr>
            <a:t>future</a:t>
          </a:r>
          <a:r>
            <a:rPr lang="pl-PL" sz="2000" dirty="0" smtClean="0">
              <a:solidFill>
                <a:srgbClr val="0070C0"/>
              </a:solidFill>
            </a:rPr>
            <a:t>) regulatory body, </a:t>
          </a:r>
          <a:r>
            <a:rPr lang="pl-PL" sz="2000" dirty="0" err="1" smtClean="0">
              <a:solidFill>
                <a:srgbClr val="0070C0"/>
              </a:solidFill>
            </a:rPr>
            <a:t>licesing</a:t>
          </a:r>
          <a:r>
            <a:rPr lang="pl-PL" sz="2000" dirty="0" smtClean="0">
              <a:solidFill>
                <a:srgbClr val="0070C0"/>
              </a:solidFill>
            </a:rPr>
            <a:t> authority</a:t>
          </a:r>
          <a:endParaRPr lang="en-GB" sz="2000" dirty="0">
            <a:solidFill>
              <a:srgbClr val="0070C0"/>
            </a:solidFill>
          </a:endParaRPr>
        </a:p>
      </dgm:t>
    </dgm:pt>
    <dgm:pt modelId="{3E6C23CE-1AD0-416B-A13C-DD965BB31770}" type="parTrans" cxnId="{19308A20-E896-40EF-AB15-33232176446E}">
      <dgm:prSet/>
      <dgm:spPr/>
      <dgm:t>
        <a:bodyPr/>
        <a:lstStyle/>
        <a:p>
          <a:endParaRPr lang="pl-PL"/>
        </a:p>
      </dgm:t>
    </dgm:pt>
    <dgm:pt modelId="{AE482AF7-C8FD-4CCF-B57B-B012CFC4EAF0}" type="sibTrans" cxnId="{19308A20-E896-40EF-AB15-33232176446E}">
      <dgm:prSet/>
      <dgm:spPr/>
      <dgm:t>
        <a:bodyPr/>
        <a:lstStyle/>
        <a:p>
          <a:endParaRPr lang="pl-PL"/>
        </a:p>
      </dgm:t>
    </dgm:pt>
    <dgm:pt modelId="{357E43CF-D595-456F-A107-62A13225CB7C}">
      <dgm:prSet phldrT="[Text]" custT="1"/>
      <dgm:spPr/>
      <dgm:t>
        <a:bodyPr/>
        <a:lstStyle/>
        <a:p>
          <a:pPr>
            <a:buNone/>
          </a:pPr>
          <a:r>
            <a:rPr lang="pl-PL" sz="2000" dirty="0" err="1" smtClean="0">
              <a:solidFill>
                <a:srgbClr val="0070C0"/>
              </a:solidFill>
            </a:rPr>
            <a:t>Regulation</a:t>
          </a:r>
          <a:r>
            <a:rPr lang="pl-PL" sz="2000" dirty="0" smtClean="0">
              <a:solidFill>
                <a:srgbClr val="0070C0"/>
              </a:solidFill>
            </a:rPr>
            <a:t> of the railway market – </a:t>
          </a:r>
          <a:r>
            <a:rPr lang="pl-PL" sz="2000" dirty="0" err="1" smtClean="0">
              <a:solidFill>
                <a:srgbClr val="0070C0"/>
              </a:solidFill>
            </a:rPr>
            <a:t>approach</a:t>
          </a:r>
          <a:r>
            <a:rPr lang="pl-PL" sz="2000" dirty="0" smtClean="0">
              <a:solidFill>
                <a:srgbClr val="0070C0"/>
              </a:solidFill>
            </a:rPr>
            <a:t>, </a:t>
          </a:r>
          <a:r>
            <a:rPr lang="pl-PL" sz="2000" dirty="0" err="1" smtClean="0">
              <a:solidFill>
                <a:srgbClr val="0070C0"/>
              </a:solidFill>
            </a:rPr>
            <a:t>best</a:t>
          </a:r>
          <a:r>
            <a:rPr lang="pl-PL" sz="2000" dirty="0" smtClean="0">
              <a:solidFill>
                <a:srgbClr val="0070C0"/>
              </a:solidFill>
            </a:rPr>
            <a:t> </a:t>
          </a:r>
          <a:r>
            <a:rPr lang="pl-PL" sz="2000" dirty="0" err="1" smtClean="0">
              <a:solidFill>
                <a:srgbClr val="0070C0"/>
              </a:solidFill>
            </a:rPr>
            <a:t>practices</a:t>
          </a:r>
          <a:endParaRPr lang="en-GB" sz="2000" dirty="0">
            <a:solidFill>
              <a:srgbClr val="0070C0"/>
            </a:solidFill>
          </a:endParaRPr>
        </a:p>
      </dgm:t>
    </dgm:pt>
    <dgm:pt modelId="{9C5C151A-FC55-419F-AF27-2194C9CC77C7}" type="parTrans" cxnId="{628AB19E-852B-471E-A717-A7C7EEA644F5}">
      <dgm:prSet/>
      <dgm:spPr/>
      <dgm:t>
        <a:bodyPr/>
        <a:lstStyle/>
        <a:p>
          <a:endParaRPr lang="pl-PL"/>
        </a:p>
      </dgm:t>
    </dgm:pt>
    <dgm:pt modelId="{53E14DF9-421D-4FF4-B473-F9E8A8E54B9E}" type="sibTrans" cxnId="{628AB19E-852B-471E-A717-A7C7EEA644F5}">
      <dgm:prSet/>
      <dgm:spPr/>
      <dgm:t>
        <a:bodyPr/>
        <a:lstStyle/>
        <a:p>
          <a:endParaRPr lang="pl-PL"/>
        </a:p>
      </dgm:t>
    </dgm:pt>
    <dgm:pt modelId="{BC616C18-B431-420D-99D0-8AF15C9173CC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Public Service </a:t>
          </a:r>
          <a:r>
            <a:rPr lang="pl-PL" sz="2000" dirty="0" err="1" smtClean="0">
              <a:solidFill>
                <a:srgbClr val="0070C0"/>
              </a:solidFill>
            </a:rPr>
            <a:t>Obligation</a:t>
          </a:r>
          <a:r>
            <a:rPr lang="pl-PL" sz="2000" dirty="0" smtClean="0">
              <a:solidFill>
                <a:srgbClr val="0070C0"/>
              </a:solidFill>
            </a:rPr>
            <a:t> </a:t>
          </a:r>
          <a:r>
            <a:rPr lang="pl-PL" sz="2000" dirty="0" err="1" smtClean="0">
              <a:solidFill>
                <a:srgbClr val="0070C0"/>
              </a:solidFill>
            </a:rPr>
            <a:t>institution</a:t>
          </a:r>
          <a:endParaRPr lang="en-GB" sz="2000" dirty="0">
            <a:solidFill>
              <a:srgbClr val="0070C0"/>
            </a:solidFill>
          </a:endParaRPr>
        </a:p>
      </dgm:t>
    </dgm:pt>
    <dgm:pt modelId="{63182F3E-243C-4636-9DE7-E327916CA27D}" type="parTrans" cxnId="{9D550473-F760-43C6-8866-9BD68F938E2D}">
      <dgm:prSet/>
      <dgm:spPr/>
      <dgm:t>
        <a:bodyPr/>
        <a:lstStyle/>
        <a:p>
          <a:endParaRPr lang="pl-PL"/>
        </a:p>
      </dgm:t>
    </dgm:pt>
    <dgm:pt modelId="{58B09F41-A48C-4728-87D8-A9B5AE013937}" type="sibTrans" cxnId="{9D550473-F760-43C6-8866-9BD68F938E2D}">
      <dgm:prSet/>
      <dgm:spPr/>
      <dgm:t>
        <a:bodyPr/>
        <a:lstStyle/>
        <a:p>
          <a:endParaRPr lang="pl-PL"/>
        </a:p>
      </dgm:t>
    </dgm:pt>
    <dgm:pt modelId="{FE550CA0-EF30-47DA-B2CA-7BDAE39FB298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EU rail safety and interoperability provisions</a:t>
          </a:r>
          <a:endParaRPr lang="en-GB" sz="2000" dirty="0">
            <a:solidFill>
              <a:srgbClr val="0070C0"/>
            </a:solidFill>
          </a:endParaRPr>
        </a:p>
      </dgm:t>
    </dgm:pt>
    <dgm:pt modelId="{E3F7CD62-4473-40C3-9014-350D3A5B38D4}" type="parTrans" cxnId="{E6871D21-8493-41B2-A633-C0C0F66C22E2}">
      <dgm:prSet/>
      <dgm:spPr/>
      <dgm:t>
        <a:bodyPr/>
        <a:lstStyle/>
        <a:p>
          <a:endParaRPr lang="pl-PL"/>
        </a:p>
      </dgm:t>
    </dgm:pt>
    <dgm:pt modelId="{92925373-0A60-4EC6-A632-CE0F9517EFDD}" type="sibTrans" cxnId="{E6871D21-8493-41B2-A633-C0C0F66C22E2}">
      <dgm:prSet/>
      <dgm:spPr/>
      <dgm:t>
        <a:bodyPr/>
        <a:lstStyle/>
        <a:p>
          <a:endParaRPr lang="pl-PL"/>
        </a:p>
      </dgm:t>
    </dgm:pt>
    <dgm:pt modelId="{D99DD8F0-147F-4097-BC12-524511FAFEED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EU approach to the railway market structure</a:t>
          </a:r>
          <a:endParaRPr lang="en-GB" sz="2000" dirty="0">
            <a:solidFill>
              <a:srgbClr val="0070C0"/>
            </a:solidFill>
          </a:endParaRPr>
        </a:p>
      </dgm:t>
    </dgm:pt>
    <dgm:pt modelId="{592B9BE0-3211-4194-9E3E-A76796C525FA}" type="parTrans" cxnId="{1F338118-3BEC-4723-BADB-EB6E1FFB88FA}">
      <dgm:prSet/>
      <dgm:spPr/>
      <dgm:t>
        <a:bodyPr/>
        <a:lstStyle/>
        <a:p>
          <a:endParaRPr lang="pl-PL"/>
        </a:p>
      </dgm:t>
    </dgm:pt>
    <dgm:pt modelId="{14E52E78-21C3-4F2C-88E8-DEC76579EF17}" type="sibTrans" cxnId="{1F338118-3BEC-4723-BADB-EB6E1FFB88FA}">
      <dgm:prSet/>
      <dgm:spPr/>
      <dgm:t>
        <a:bodyPr/>
        <a:lstStyle/>
        <a:p>
          <a:endParaRPr lang="pl-PL"/>
        </a:p>
      </dgm:t>
    </dgm:pt>
    <dgm:pt modelId="{D86ECD45-815C-4620-B97D-7F3851B95110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P</a:t>
          </a:r>
          <a:r>
            <a:rPr lang="en-GB" sz="2000" dirty="0" err="1" smtClean="0">
              <a:solidFill>
                <a:srgbClr val="0070C0"/>
              </a:solidFill>
            </a:rPr>
            <a:t>lanning</a:t>
          </a:r>
          <a:r>
            <a:rPr lang="en-GB" sz="2000" dirty="0" smtClean="0">
              <a:solidFill>
                <a:srgbClr val="0070C0"/>
              </a:solidFill>
            </a:rPr>
            <a:t>, financing and executing of rail infrastructure investments</a:t>
          </a:r>
          <a:endParaRPr lang="en-GB" sz="2000" dirty="0">
            <a:solidFill>
              <a:srgbClr val="0070C0"/>
            </a:solidFill>
          </a:endParaRPr>
        </a:p>
      </dgm:t>
    </dgm:pt>
    <dgm:pt modelId="{6D2AF5CF-5A91-4419-B469-6D8C0766AAA4}" type="parTrans" cxnId="{ACCEFF2A-41BE-412B-8DB2-58FBA27F76A1}">
      <dgm:prSet/>
      <dgm:spPr/>
      <dgm:t>
        <a:bodyPr/>
        <a:lstStyle/>
        <a:p>
          <a:endParaRPr lang="pl-PL"/>
        </a:p>
      </dgm:t>
    </dgm:pt>
    <dgm:pt modelId="{DBFFAD49-AC88-4E5B-B773-0A66F4439B94}" type="sibTrans" cxnId="{ACCEFF2A-41BE-412B-8DB2-58FBA27F76A1}">
      <dgm:prSet/>
      <dgm:spPr/>
      <dgm:t>
        <a:bodyPr/>
        <a:lstStyle/>
        <a:p>
          <a:endParaRPr lang="pl-PL"/>
        </a:p>
      </dgm:t>
    </dgm:pt>
    <dgm:pt modelId="{37E3D6AA-2B63-49FC-B43B-456E5296A7D3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Licensing of railway undertakings</a:t>
          </a:r>
          <a:endParaRPr lang="en-GB" sz="2000" dirty="0">
            <a:solidFill>
              <a:srgbClr val="0070C0"/>
            </a:solidFill>
          </a:endParaRPr>
        </a:p>
      </dgm:t>
    </dgm:pt>
    <dgm:pt modelId="{C2B4B4AF-A58B-446C-99B9-C522E2B83898}" type="parTrans" cxnId="{788735F1-B4EE-481B-B56D-BF115C285FA5}">
      <dgm:prSet/>
      <dgm:spPr/>
      <dgm:t>
        <a:bodyPr/>
        <a:lstStyle/>
        <a:p>
          <a:endParaRPr lang="pl-PL"/>
        </a:p>
      </dgm:t>
    </dgm:pt>
    <dgm:pt modelId="{124CDAC2-8D15-4A1D-98BF-6539E68B5C94}" type="sibTrans" cxnId="{788735F1-B4EE-481B-B56D-BF115C285FA5}">
      <dgm:prSet/>
      <dgm:spPr/>
      <dgm:t>
        <a:bodyPr/>
        <a:lstStyle/>
        <a:p>
          <a:endParaRPr lang="pl-PL"/>
        </a:p>
      </dgm:t>
    </dgm:pt>
    <dgm:pt modelId="{A1E75268-8ACE-4C93-9DDD-23BABEECA7D7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Access to infrastructure based on competition</a:t>
          </a:r>
          <a:endParaRPr lang="en-GB" sz="2000" dirty="0">
            <a:solidFill>
              <a:srgbClr val="0070C0"/>
            </a:solidFill>
          </a:endParaRPr>
        </a:p>
      </dgm:t>
    </dgm:pt>
    <dgm:pt modelId="{D4079817-3B6F-4E42-8700-34BAC8CAE125}" type="parTrans" cxnId="{FDCB9250-0D05-4F42-B115-87B99C01B3ED}">
      <dgm:prSet/>
      <dgm:spPr/>
      <dgm:t>
        <a:bodyPr/>
        <a:lstStyle/>
        <a:p>
          <a:endParaRPr lang="pl-PL"/>
        </a:p>
      </dgm:t>
    </dgm:pt>
    <dgm:pt modelId="{E11DBEFC-8E4D-4EC1-B38E-14930084B89B}" type="sibTrans" cxnId="{FDCB9250-0D05-4F42-B115-87B99C01B3ED}">
      <dgm:prSet/>
      <dgm:spPr/>
      <dgm:t>
        <a:bodyPr/>
        <a:lstStyle/>
        <a:p>
          <a:endParaRPr lang="pl-PL"/>
        </a:p>
      </dgm:t>
    </dgm:pt>
    <dgm:pt modelId="{58E13543-2DF4-44D1-869B-6149C23A525D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Operation and role of intermodal terminals in international freight transport</a:t>
          </a:r>
          <a:endParaRPr lang="en-GB" sz="2000" dirty="0">
            <a:solidFill>
              <a:srgbClr val="0070C0"/>
            </a:solidFill>
          </a:endParaRPr>
        </a:p>
      </dgm:t>
    </dgm:pt>
    <dgm:pt modelId="{C7D5E58D-0015-474C-BB98-49C8508AE5E3}" type="parTrans" cxnId="{0F911F5F-ADB2-46EF-B13E-458B95B77472}">
      <dgm:prSet/>
      <dgm:spPr/>
      <dgm:t>
        <a:bodyPr/>
        <a:lstStyle/>
        <a:p>
          <a:endParaRPr lang="pl-PL"/>
        </a:p>
      </dgm:t>
    </dgm:pt>
    <dgm:pt modelId="{C7718EE0-8E55-4823-987C-924D9220B2A4}" type="sibTrans" cxnId="{0F911F5F-ADB2-46EF-B13E-458B95B77472}">
      <dgm:prSet/>
      <dgm:spPr/>
      <dgm:t>
        <a:bodyPr/>
        <a:lstStyle/>
        <a:p>
          <a:endParaRPr lang="pl-PL"/>
        </a:p>
      </dgm:t>
    </dgm:pt>
    <dgm:pt modelId="{4A6D9DEB-CB95-444C-A7F6-216862506369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Safety, PSO, NIB</a:t>
          </a:r>
          <a:endParaRPr lang="en-GB" sz="2000" dirty="0">
            <a:solidFill>
              <a:srgbClr val="0070C0"/>
            </a:solidFill>
          </a:endParaRPr>
        </a:p>
      </dgm:t>
    </dgm:pt>
    <dgm:pt modelId="{38141514-6770-41FB-8A72-9D6E5733FC1B}" type="parTrans" cxnId="{3E021F7E-0CF2-4D41-A8C7-D8DAD8EC59F7}">
      <dgm:prSet/>
      <dgm:spPr/>
      <dgm:t>
        <a:bodyPr/>
        <a:lstStyle/>
        <a:p>
          <a:endParaRPr lang="pl-PL"/>
        </a:p>
      </dgm:t>
    </dgm:pt>
    <dgm:pt modelId="{A8A53596-718C-4EE9-8DBE-EE533BC19868}" type="sibTrans" cxnId="{3E021F7E-0CF2-4D41-A8C7-D8DAD8EC59F7}">
      <dgm:prSet/>
      <dgm:spPr/>
      <dgm:t>
        <a:bodyPr/>
        <a:lstStyle/>
        <a:p>
          <a:endParaRPr lang="pl-PL"/>
        </a:p>
      </dgm:t>
    </dgm:pt>
    <dgm:pt modelId="{112B6141-2FAF-A34C-A1A5-BBC31236291A}" type="pres">
      <dgm:prSet presAssocID="{54160D71-2C38-7C4B-8C66-B316B6F89F7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F67F72C-9039-F640-85AA-FEE79C3172B2}" type="pres">
      <dgm:prSet presAssocID="{4BA72154-581B-A94A-AC35-88A6EB6E7A4C}" presName="composite" presStyleCnt="0"/>
      <dgm:spPr/>
    </dgm:pt>
    <dgm:pt modelId="{ABB337FB-8985-DD4A-BC25-970395755386}" type="pres">
      <dgm:prSet presAssocID="{4BA72154-581B-A94A-AC35-88A6EB6E7A4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C8461E-5E9C-0F48-8C91-5B4CAAB34F3B}" type="pres">
      <dgm:prSet presAssocID="{4BA72154-581B-A94A-AC35-88A6EB6E7A4C}" presName="parSh" presStyleLbl="node1" presStyleIdx="0" presStyleCnt="3" custLinFactNeighborX="-220" custLinFactNeighborY="-23845"/>
      <dgm:spPr/>
      <dgm:t>
        <a:bodyPr/>
        <a:lstStyle/>
        <a:p>
          <a:endParaRPr lang="pl-PL"/>
        </a:p>
      </dgm:t>
    </dgm:pt>
    <dgm:pt modelId="{35722C6D-357E-F842-923D-0AE71EE4E3FB}" type="pres">
      <dgm:prSet presAssocID="{4BA72154-581B-A94A-AC35-88A6EB6E7A4C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A647E6-7887-B24C-9861-994E9B8AB05F}" type="pres">
      <dgm:prSet presAssocID="{99782BF5-5F0B-AE44-A8BC-2B30B87C0A3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29DACDCF-D0EF-F544-9387-DB82EB9BD834}" type="pres">
      <dgm:prSet presAssocID="{99782BF5-5F0B-AE44-A8BC-2B30B87C0A37}" presName="connTx" presStyleLbl="sibTrans2D1" presStyleIdx="0" presStyleCnt="2"/>
      <dgm:spPr/>
      <dgm:t>
        <a:bodyPr/>
        <a:lstStyle/>
        <a:p>
          <a:endParaRPr lang="pl-PL"/>
        </a:p>
      </dgm:t>
    </dgm:pt>
    <dgm:pt modelId="{05FA2317-62C5-1E49-9E56-422ABB779CCC}" type="pres">
      <dgm:prSet presAssocID="{536935B8-F3CE-C642-AAF8-EBF7DC0EE1D3}" presName="composite" presStyleCnt="0"/>
      <dgm:spPr/>
    </dgm:pt>
    <dgm:pt modelId="{F187CBF2-49DD-074B-B67F-5519174A989C}" type="pres">
      <dgm:prSet presAssocID="{536935B8-F3CE-C642-AAF8-EBF7DC0EE1D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C0D873-CCD4-7B4E-8A2E-2F80DB75F679}" type="pres">
      <dgm:prSet presAssocID="{536935B8-F3CE-C642-AAF8-EBF7DC0EE1D3}" presName="parSh" presStyleLbl="node1" presStyleIdx="1" presStyleCnt="3" custLinFactNeighborX="414" custLinFactNeighborY="-25548"/>
      <dgm:spPr/>
      <dgm:t>
        <a:bodyPr/>
        <a:lstStyle/>
        <a:p>
          <a:endParaRPr lang="pl-PL"/>
        </a:p>
      </dgm:t>
    </dgm:pt>
    <dgm:pt modelId="{564E6299-E26A-1E4D-8291-46E3111DD6BF}" type="pres">
      <dgm:prSet presAssocID="{536935B8-F3CE-C642-AAF8-EBF7DC0EE1D3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587188-1EC2-AA44-99B2-347E2BDEF409}" type="pres">
      <dgm:prSet presAssocID="{31C9C718-925C-E04B-A173-9869C8476DAE}" presName="sibTrans" presStyleLbl="sibTrans2D1" presStyleIdx="1" presStyleCnt="2"/>
      <dgm:spPr/>
      <dgm:t>
        <a:bodyPr/>
        <a:lstStyle/>
        <a:p>
          <a:endParaRPr lang="pl-PL"/>
        </a:p>
      </dgm:t>
    </dgm:pt>
    <dgm:pt modelId="{461F5C25-557E-AA44-A78D-65D9BCD62CB5}" type="pres">
      <dgm:prSet presAssocID="{31C9C718-925C-E04B-A173-9869C8476DAE}" presName="connTx" presStyleLbl="sibTrans2D1" presStyleIdx="1" presStyleCnt="2"/>
      <dgm:spPr/>
      <dgm:t>
        <a:bodyPr/>
        <a:lstStyle/>
        <a:p>
          <a:endParaRPr lang="pl-PL"/>
        </a:p>
      </dgm:t>
    </dgm:pt>
    <dgm:pt modelId="{40B6600F-6F71-324F-9B19-5AC6424FC61C}" type="pres">
      <dgm:prSet presAssocID="{C3E4E0FC-BA01-6344-8BB7-82AE51E00206}" presName="composite" presStyleCnt="0"/>
      <dgm:spPr/>
    </dgm:pt>
    <dgm:pt modelId="{455D57E6-F081-0D46-863C-E3F381D55305}" type="pres">
      <dgm:prSet presAssocID="{C3E4E0FC-BA01-6344-8BB7-82AE51E0020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63F4A7-F400-F549-A412-82EFC539EA78}" type="pres">
      <dgm:prSet presAssocID="{C3E4E0FC-BA01-6344-8BB7-82AE51E00206}" presName="parSh" presStyleLbl="node1" presStyleIdx="2" presStyleCnt="3" custLinFactNeighborY="-23845"/>
      <dgm:spPr/>
      <dgm:t>
        <a:bodyPr/>
        <a:lstStyle/>
        <a:p>
          <a:endParaRPr lang="pl-PL"/>
        </a:p>
      </dgm:t>
    </dgm:pt>
    <dgm:pt modelId="{DC71DA0E-48D5-CE4F-82DD-910EAD521FB3}" type="pres">
      <dgm:prSet presAssocID="{C3E4E0FC-BA01-6344-8BB7-82AE51E00206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6A87183-8C44-3B46-8FFF-EE0FAC12E89B}" type="presOf" srcId="{99782BF5-5F0B-AE44-A8BC-2B30B87C0A37}" destId="{29DACDCF-D0EF-F544-9387-DB82EB9BD834}" srcOrd="1" destOrd="0" presId="urn:microsoft.com/office/officeart/2005/8/layout/process3"/>
    <dgm:cxn modelId="{9F4434CA-56CD-4805-809D-CB6F519FA531}" type="presOf" srcId="{A1E75268-8ACE-4C93-9DDD-23BABEECA7D7}" destId="{564E6299-E26A-1E4D-8291-46E3111DD6BF}" srcOrd="0" destOrd="5" presId="urn:microsoft.com/office/officeart/2005/8/layout/process3"/>
    <dgm:cxn modelId="{BB94023E-A81B-9040-88AD-94D95B609E0D}" type="presOf" srcId="{99782BF5-5F0B-AE44-A8BC-2B30B87C0A37}" destId="{A1A647E6-7887-B24C-9861-994E9B8AB05F}" srcOrd="0" destOrd="0" presId="urn:microsoft.com/office/officeart/2005/8/layout/process3"/>
    <dgm:cxn modelId="{EF3B0ECE-47FB-8445-9BAB-EA3128B03B8A}" type="presOf" srcId="{A96E583A-E047-F246-95BC-C4BE1900A8ED}" destId="{35722C6D-357E-F842-923D-0AE71EE4E3FB}" srcOrd="0" destOrd="0" presId="urn:microsoft.com/office/officeart/2005/8/layout/process3"/>
    <dgm:cxn modelId="{DA2E6A41-029A-416C-AE1C-74BE94F7EA63}" type="presOf" srcId="{FE550CA0-EF30-47DA-B2CA-7BDAE39FB298}" destId="{564E6299-E26A-1E4D-8291-46E3111DD6BF}" srcOrd="0" destOrd="1" presId="urn:microsoft.com/office/officeart/2005/8/layout/process3"/>
    <dgm:cxn modelId="{7CFD3BF6-C786-4B75-94C4-26FFE36AA1E9}" type="presOf" srcId="{85E1713F-B797-4894-916D-0211832F1F1B}" destId="{DC71DA0E-48D5-CE4F-82DD-910EAD521FB3}" srcOrd="0" destOrd="3" presId="urn:microsoft.com/office/officeart/2005/8/layout/process3"/>
    <dgm:cxn modelId="{8CF351B2-FE70-974D-ABCF-64DE7B764BF0}" type="presOf" srcId="{536935B8-F3CE-C642-AAF8-EBF7DC0EE1D3}" destId="{F187CBF2-49DD-074B-B67F-5519174A989C}" srcOrd="0" destOrd="0" presId="urn:microsoft.com/office/officeart/2005/8/layout/process3"/>
    <dgm:cxn modelId="{74DAC84F-221B-4AD6-ACF7-20A8F2DB09E1}" type="presOf" srcId="{8E8342A0-85F0-403E-B291-DE35C32537EC}" destId="{DC71DA0E-48D5-CE4F-82DD-910EAD521FB3}" srcOrd="0" destOrd="5" presId="urn:microsoft.com/office/officeart/2005/8/layout/process3"/>
    <dgm:cxn modelId="{92218310-60E1-4AFD-8C67-C843884FD4AC}" type="presOf" srcId="{37E3D6AA-2B63-49FC-B43B-456E5296A7D3}" destId="{564E6299-E26A-1E4D-8291-46E3111DD6BF}" srcOrd="0" destOrd="4" presId="urn:microsoft.com/office/officeart/2005/8/layout/process3"/>
    <dgm:cxn modelId="{788735F1-B4EE-481B-B56D-BF115C285FA5}" srcId="{536935B8-F3CE-C642-AAF8-EBF7DC0EE1D3}" destId="{37E3D6AA-2B63-49FC-B43B-456E5296A7D3}" srcOrd="4" destOrd="0" parTransId="{C2B4B4AF-A58B-446C-99B9-C522E2B83898}" sibTransId="{124CDAC2-8D15-4A1D-98BF-6539E68B5C94}"/>
    <dgm:cxn modelId="{ACCEFF2A-41BE-412B-8DB2-58FBA27F76A1}" srcId="{536935B8-F3CE-C642-AAF8-EBF7DC0EE1D3}" destId="{D86ECD45-815C-4620-B97D-7F3851B95110}" srcOrd="3" destOrd="0" parTransId="{6D2AF5CF-5A91-4419-B469-6D8C0766AAA4}" sibTransId="{DBFFAD49-AC88-4E5B-B773-0A66F4439B94}"/>
    <dgm:cxn modelId="{C74E28E1-4D46-9148-A763-3E9CC74E790C}" srcId="{C3E4E0FC-BA01-6344-8BB7-82AE51E00206}" destId="{E97D3635-7CC7-BA4E-9FC3-E5C50DE33B4F}" srcOrd="0" destOrd="0" parTransId="{31857D24-CD16-1A4B-BA33-382ABB02B0DA}" sibTransId="{5D09C160-3ECC-B542-8D99-7D7F91FE2D32}"/>
    <dgm:cxn modelId="{3E021F7E-0CF2-4D41-A8C7-D8DAD8EC59F7}" srcId="{536935B8-F3CE-C642-AAF8-EBF7DC0EE1D3}" destId="{4A6D9DEB-CB95-444C-A7F6-216862506369}" srcOrd="7" destOrd="0" parTransId="{38141514-6770-41FB-8A72-9D6E5733FC1B}" sibTransId="{A8A53596-718C-4EE9-8DBE-EE533BC19868}"/>
    <dgm:cxn modelId="{E8853285-AFA2-4271-B44A-1653AC33D0E1}" type="presOf" srcId="{4A6D9DEB-CB95-444C-A7F6-216862506369}" destId="{564E6299-E26A-1E4D-8291-46E3111DD6BF}" srcOrd="0" destOrd="7" presId="urn:microsoft.com/office/officeart/2005/8/layout/process3"/>
    <dgm:cxn modelId="{628AB19E-852B-471E-A717-A7C7EEA644F5}" srcId="{C3E4E0FC-BA01-6344-8BB7-82AE51E00206}" destId="{357E43CF-D595-456F-A107-62A13225CB7C}" srcOrd="2" destOrd="0" parTransId="{9C5C151A-FC55-419F-AF27-2194C9CC77C7}" sibTransId="{53E14DF9-421D-4FF4-B473-F9E8A8E54B9E}"/>
    <dgm:cxn modelId="{0D28F910-5579-47BE-BCED-8CB4E9C1CA04}" srcId="{C3E4E0FC-BA01-6344-8BB7-82AE51E00206}" destId="{85E1713F-B797-4894-916D-0211832F1F1B}" srcOrd="3" destOrd="0" parTransId="{13F3C7B9-53EE-4F1C-91BB-740150A1C397}" sibTransId="{A188B858-527F-4A28-AF1A-355A4B951056}"/>
    <dgm:cxn modelId="{6A63E27E-2013-CB49-9486-37124D9A6EC3}" srcId="{54160D71-2C38-7C4B-8C66-B316B6F89F76}" destId="{536935B8-F3CE-C642-AAF8-EBF7DC0EE1D3}" srcOrd="1" destOrd="0" parTransId="{79960382-1C7B-6849-B9F6-418FE6EEFB9F}" sibTransId="{31C9C718-925C-E04B-A173-9869C8476DAE}"/>
    <dgm:cxn modelId="{83C3B454-EF65-438B-BF79-2FDE79A0C8B3}" type="presOf" srcId="{D99DD8F0-147F-4097-BC12-524511FAFEED}" destId="{564E6299-E26A-1E4D-8291-46E3111DD6BF}" srcOrd="0" destOrd="2" presId="urn:microsoft.com/office/officeart/2005/8/layout/process3"/>
    <dgm:cxn modelId="{19308A20-E896-40EF-AB15-33232176446E}" srcId="{C3E4E0FC-BA01-6344-8BB7-82AE51E00206}" destId="{8E8342A0-85F0-403E-B291-DE35C32537EC}" srcOrd="5" destOrd="0" parTransId="{3E6C23CE-1AD0-416B-A13C-DD965BB31770}" sibTransId="{AE482AF7-C8FD-4CCF-B57B-B012CFC4EAF0}"/>
    <dgm:cxn modelId="{96978E28-1FE7-E442-87A4-FA098B3E53E8}" type="presOf" srcId="{54160D71-2C38-7C4B-8C66-B316B6F89F76}" destId="{112B6141-2FAF-A34C-A1A5-BBC31236291A}" srcOrd="0" destOrd="0" presId="urn:microsoft.com/office/officeart/2005/8/layout/process3"/>
    <dgm:cxn modelId="{0F911F5F-ADB2-46EF-B13E-458B95B77472}" srcId="{536935B8-F3CE-C642-AAF8-EBF7DC0EE1D3}" destId="{58E13543-2DF4-44D1-869B-6149C23A525D}" srcOrd="6" destOrd="0" parTransId="{C7D5E58D-0015-474C-BB98-49C8508AE5E3}" sibTransId="{C7718EE0-8E55-4823-987C-924D9220B2A4}"/>
    <dgm:cxn modelId="{3D97C9FE-31A9-884F-AE91-9FA7DE0A6053}" type="presOf" srcId="{536935B8-F3CE-C642-AAF8-EBF7DC0EE1D3}" destId="{0AC0D873-CCD4-7B4E-8A2E-2F80DB75F679}" srcOrd="1" destOrd="0" presId="urn:microsoft.com/office/officeart/2005/8/layout/process3"/>
    <dgm:cxn modelId="{C82F7985-E2FB-0F4E-B4AF-6DBE26B81488}" srcId="{54160D71-2C38-7C4B-8C66-B316B6F89F76}" destId="{C3E4E0FC-BA01-6344-8BB7-82AE51E00206}" srcOrd="2" destOrd="0" parTransId="{385FAE42-78C3-1B47-B4AC-D214972ED193}" sibTransId="{B8D5574B-BFAC-6844-9967-3393434992BB}"/>
    <dgm:cxn modelId="{5D95A36E-9379-C442-B692-8338C24FCA0E}" type="presOf" srcId="{6F61CA51-9E6B-FA43-A1D5-25B2896FE3D5}" destId="{564E6299-E26A-1E4D-8291-46E3111DD6BF}" srcOrd="0" destOrd="0" presId="urn:microsoft.com/office/officeart/2005/8/layout/process3"/>
    <dgm:cxn modelId="{E1C8838C-6B64-A149-B333-AB41F21F1175}" type="presOf" srcId="{C3E4E0FC-BA01-6344-8BB7-82AE51E00206}" destId="{455D57E6-F081-0D46-863C-E3F381D55305}" srcOrd="0" destOrd="0" presId="urn:microsoft.com/office/officeart/2005/8/layout/process3"/>
    <dgm:cxn modelId="{02D8A27C-77DB-AE45-8FC2-8DF8C8D9F41E}" type="presOf" srcId="{31C9C718-925C-E04B-A173-9869C8476DAE}" destId="{461F5C25-557E-AA44-A78D-65D9BCD62CB5}" srcOrd="1" destOrd="0" presId="urn:microsoft.com/office/officeart/2005/8/layout/process3"/>
    <dgm:cxn modelId="{E6871D21-8493-41B2-A633-C0C0F66C22E2}" srcId="{536935B8-F3CE-C642-AAF8-EBF7DC0EE1D3}" destId="{FE550CA0-EF30-47DA-B2CA-7BDAE39FB298}" srcOrd="1" destOrd="0" parTransId="{E3F7CD62-4473-40C3-9014-350D3A5B38D4}" sibTransId="{92925373-0A60-4EC6-A632-CE0F9517EFDD}"/>
    <dgm:cxn modelId="{C9668B42-47F1-4C43-B1FA-70F9E099DC06}" srcId="{54160D71-2C38-7C4B-8C66-B316B6F89F76}" destId="{4BA72154-581B-A94A-AC35-88A6EB6E7A4C}" srcOrd="0" destOrd="0" parTransId="{C3EA9A8A-49E8-3D47-B870-029163FD0457}" sibTransId="{99782BF5-5F0B-AE44-A8BC-2B30B87C0A37}"/>
    <dgm:cxn modelId="{9EFF0770-1940-4293-89BC-65D6C55D0644}" type="presOf" srcId="{357E43CF-D595-456F-A107-62A13225CB7C}" destId="{DC71DA0E-48D5-CE4F-82DD-910EAD521FB3}" srcOrd="0" destOrd="2" presId="urn:microsoft.com/office/officeart/2005/8/layout/process3"/>
    <dgm:cxn modelId="{D7141377-B4B8-42CF-A767-C6BA9D9A63BB}" type="presOf" srcId="{BC616C18-B431-420D-99D0-8AF15C9173CC}" destId="{DC71DA0E-48D5-CE4F-82DD-910EAD521FB3}" srcOrd="0" destOrd="4" presId="urn:microsoft.com/office/officeart/2005/8/layout/process3"/>
    <dgm:cxn modelId="{003ADE39-1EAE-4B22-8E75-7F2747695BDF}" type="presOf" srcId="{D86ECD45-815C-4620-B97D-7F3851B95110}" destId="{564E6299-E26A-1E4D-8291-46E3111DD6BF}" srcOrd="0" destOrd="3" presId="urn:microsoft.com/office/officeart/2005/8/layout/process3"/>
    <dgm:cxn modelId="{43BF3DD3-56B0-574D-8356-623194E05C19}" srcId="{4BA72154-581B-A94A-AC35-88A6EB6E7A4C}" destId="{A96E583A-E047-F246-95BC-C4BE1900A8ED}" srcOrd="0" destOrd="0" parTransId="{9426054C-473B-3345-BFB2-36961F35729D}" sibTransId="{7A1CE953-5923-6D4E-B966-1F7532936346}"/>
    <dgm:cxn modelId="{7A13F8D9-9BA7-CB43-A71F-483EF350040C}" type="presOf" srcId="{E97D3635-7CC7-BA4E-9FC3-E5C50DE33B4F}" destId="{DC71DA0E-48D5-CE4F-82DD-910EAD521FB3}" srcOrd="0" destOrd="0" presId="urn:microsoft.com/office/officeart/2005/8/layout/process3"/>
    <dgm:cxn modelId="{E8A5B90F-AD21-4BD7-B179-E636766E8AFF}" type="presOf" srcId="{9FC486F0-7E18-4FE5-9CF0-B4AC7CF5EE8C}" destId="{DC71DA0E-48D5-CE4F-82DD-910EAD521FB3}" srcOrd="0" destOrd="1" presId="urn:microsoft.com/office/officeart/2005/8/layout/process3"/>
    <dgm:cxn modelId="{FDCB9250-0D05-4F42-B115-87B99C01B3ED}" srcId="{536935B8-F3CE-C642-AAF8-EBF7DC0EE1D3}" destId="{A1E75268-8ACE-4C93-9DDD-23BABEECA7D7}" srcOrd="5" destOrd="0" parTransId="{D4079817-3B6F-4E42-8700-34BAC8CAE125}" sibTransId="{E11DBEFC-8E4D-4EC1-B38E-14930084B89B}"/>
    <dgm:cxn modelId="{95EB3D9F-FE9F-CD4A-80D4-7B445AF8D69A}" srcId="{536935B8-F3CE-C642-AAF8-EBF7DC0EE1D3}" destId="{6F61CA51-9E6B-FA43-A1D5-25B2896FE3D5}" srcOrd="0" destOrd="0" parTransId="{B00EED85-DBF6-BD4A-AA4C-BBB14B78FC49}" sibTransId="{BF02ADD5-3F7A-1D4E-B510-AE80223DE1FE}"/>
    <dgm:cxn modelId="{2F674869-DDAC-466F-B11D-2D5AA270EB7F}" type="presOf" srcId="{58E13543-2DF4-44D1-869B-6149C23A525D}" destId="{564E6299-E26A-1E4D-8291-46E3111DD6BF}" srcOrd="0" destOrd="6" presId="urn:microsoft.com/office/officeart/2005/8/layout/process3"/>
    <dgm:cxn modelId="{F9EBEEEE-EAB8-8248-B0C2-43C9B391B7EC}" type="presOf" srcId="{31C9C718-925C-E04B-A173-9869C8476DAE}" destId="{D3587188-1EC2-AA44-99B2-347E2BDEF409}" srcOrd="0" destOrd="0" presId="urn:microsoft.com/office/officeart/2005/8/layout/process3"/>
    <dgm:cxn modelId="{8E1255B9-D26A-4B2E-ACD5-7738D27E5E72}" srcId="{C3E4E0FC-BA01-6344-8BB7-82AE51E00206}" destId="{9FC486F0-7E18-4FE5-9CF0-B4AC7CF5EE8C}" srcOrd="1" destOrd="0" parTransId="{5439EE17-7BC6-4089-8FCA-55F4BB1D7D2C}" sibTransId="{1F3781B1-4634-474E-B9B1-A42A54790D7E}"/>
    <dgm:cxn modelId="{FDD106C2-4FAD-F149-8DB3-C5574516A4DB}" type="presOf" srcId="{4BA72154-581B-A94A-AC35-88A6EB6E7A4C}" destId="{ABB337FB-8985-DD4A-BC25-970395755386}" srcOrd="0" destOrd="0" presId="urn:microsoft.com/office/officeart/2005/8/layout/process3"/>
    <dgm:cxn modelId="{E7952875-F9D5-4841-AA12-6E015A23A531}" type="presOf" srcId="{C3E4E0FC-BA01-6344-8BB7-82AE51E00206}" destId="{1763F4A7-F400-F549-A412-82EFC539EA78}" srcOrd="1" destOrd="0" presId="urn:microsoft.com/office/officeart/2005/8/layout/process3"/>
    <dgm:cxn modelId="{9D550473-F760-43C6-8866-9BD68F938E2D}" srcId="{C3E4E0FC-BA01-6344-8BB7-82AE51E00206}" destId="{BC616C18-B431-420D-99D0-8AF15C9173CC}" srcOrd="4" destOrd="0" parTransId="{63182F3E-243C-4636-9DE7-E327916CA27D}" sibTransId="{58B09F41-A48C-4728-87D8-A9B5AE013937}"/>
    <dgm:cxn modelId="{1F338118-3BEC-4723-BADB-EB6E1FFB88FA}" srcId="{536935B8-F3CE-C642-AAF8-EBF7DC0EE1D3}" destId="{D99DD8F0-147F-4097-BC12-524511FAFEED}" srcOrd="2" destOrd="0" parTransId="{592B9BE0-3211-4194-9E3E-A76796C525FA}" sibTransId="{14E52E78-21C3-4F2C-88E8-DEC76579EF17}"/>
    <dgm:cxn modelId="{F6622758-842D-A04B-AA61-F8B5F734CBB8}" type="presOf" srcId="{4BA72154-581B-A94A-AC35-88A6EB6E7A4C}" destId="{52C8461E-5E9C-0F48-8C91-5B4CAAB34F3B}" srcOrd="1" destOrd="0" presId="urn:microsoft.com/office/officeart/2005/8/layout/process3"/>
    <dgm:cxn modelId="{3CBEC2AC-A5AE-3B43-897F-92EE64739EA8}" type="presParOf" srcId="{112B6141-2FAF-A34C-A1A5-BBC31236291A}" destId="{BF67F72C-9039-F640-85AA-FEE79C3172B2}" srcOrd="0" destOrd="0" presId="urn:microsoft.com/office/officeart/2005/8/layout/process3"/>
    <dgm:cxn modelId="{FF8EC511-A028-FA4F-B221-528D298570C9}" type="presParOf" srcId="{BF67F72C-9039-F640-85AA-FEE79C3172B2}" destId="{ABB337FB-8985-DD4A-BC25-970395755386}" srcOrd="0" destOrd="0" presId="urn:microsoft.com/office/officeart/2005/8/layout/process3"/>
    <dgm:cxn modelId="{6E76B4F1-30F4-354D-B7BC-484A8A2512A2}" type="presParOf" srcId="{BF67F72C-9039-F640-85AA-FEE79C3172B2}" destId="{52C8461E-5E9C-0F48-8C91-5B4CAAB34F3B}" srcOrd="1" destOrd="0" presId="urn:microsoft.com/office/officeart/2005/8/layout/process3"/>
    <dgm:cxn modelId="{AF30725D-9F66-5A46-BCE9-3E4E1F1F1C8C}" type="presParOf" srcId="{BF67F72C-9039-F640-85AA-FEE79C3172B2}" destId="{35722C6D-357E-F842-923D-0AE71EE4E3FB}" srcOrd="2" destOrd="0" presId="urn:microsoft.com/office/officeart/2005/8/layout/process3"/>
    <dgm:cxn modelId="{EFB0F260-0CB6-8543-800C-F82EFE0979E0}" type="presParOf" srcId="{112B6141-2FAF-A34C-A1A5-BBC31236291A}" destId="{A1A647E6-7887-B24C-9861-994E9B8AB05F}" srcOrd="1" destOrd="0" presId="urn:microsoft.com/office/officeart/2005/8/layout/process3"/>
    <dgm:cxn modelId="{CC57B727-E45E-1445-BADA-E35372768E7C}" type="presParOf" srcId="{A1A647E6-7887-B24C-9861-994E9B8AB05F}" destId="{29DACDCF-D0EF-F544-9387-DB82EB9BD834}" srcOrd="0" destOrd="0" presId="urn:microsoft.com/office/officeart/2005/8/layout/process3"/>
    <dgm:cxn modelId="{89C65EEE-56F2-1B47-9790-04F04F91AEFA}" type="presParOf" srcId="{112B6141-2FAF-A34C-A1A5-BBC31236291A}" destId="{05FA2317-62C5-1E49-9E56-422ABB779CCC}" srcOrd="2" destOrd="0" presId="urn:microsoft.com/office/officeart/2005/8/layout/process3"/>
    <dgm:cxn modelId="{F8001A26-6D5D-774E-B623-4BE48960C90B}" type="presParOf" srcId="{05FA2317-62C5-1E49-9E56-422ABB779CCC}" destId="{F187CBF2-49DD-074B-B67F-5519174A989C}" srcOrd="0" destOrd="0" presId="urn:microsoft.com/office/officeart/2005/8/layout/process3"/>
    <dgm:cxn modelId="{67119110-074B-F34A-B577-9DC995A7BA56}" type="presParOf" srcId="{05FA2317-62C5-1E49-9E56-422ABB779CCC}" destId="{0AC0D873-CCD4-7B4E-8A2E-2F80DB75F679}" srcOrd="1" destOrd="0" presId="urn:microsoft.com/office/officeart/2005/8/layout/process3"/>
    <dgm:cxn modelId="{F70A7DD9-D42D-7D46-ACBD-0BD2B774196B}" type="presParOf" srcId="{05FA2317-62C5-1E49-9E56-422ABB779CCC}" destId="{564E6299-E26A-1E4D-8291-46E3111DD6BF}" srcOrd="2" destOrd="0" presId="urn:microsoft.com/office/officeart/2005/8/layout/process3"/>
    <dgm:cxn modelId="{3FFEE4BD-4725-F14C-9698-47A2AB4B30D3}" type="presParOf" srcId="{112B6141-2FAF-A34C-A1A5-BBC31236291A}" destId="{D3587188-1EC2-AA44-99B2-347E2BDEF409}" srcOrd="3" destOrd="0" presId="urn:microsoft.com/office/officeart/2005/8/layout/process3"/>
    <dgm:cxn modelId="{B5205404-176D-1144-A92C-72F49749837A}" type="presParOf" srcId="{D3587188-1EC2-AA44-99B2-347E2BDEF409}" destId="{461F5C25-557E-AA44-A78D-65D9BCD62CB5}" srcOrd="0" destOrd="0" presId="urn:microsoft.com/office/officeart/2005/8/layout/process3"/>
    <dgm:cxn modelId="{E162C430-E196-1D4B-8E18-906A33947F3F}" type="presParOf" srcId="{112B6141-2FAF-A34C-A1A5-BBC31236291A}" destId="{40B6600F-6F71-324F-9B19-5AC6424FC61C}" srcOrd="4" destOrd="0" presId="urn:microsoft.com/office/officeart/2005/8/layout/process3"/>
    <dgm:cxn modelId="{C3F775BE-06EB-D54E-9189-686542808B52}" type="presParOf" srcId="{40B6600F-6F71-324F-9B19-5AC6424FC61C}" destId="{455D57E6-F081-0D46-863C-E3F381D55305}" srcOrd="0" destOrd="0" presId="urn:microsoft.com/office/officeart/2005/8/layout/process3"/>
    <dgm:cxn modelId="{956255BC-C483-9943-A5CF-A51A9C334C15}" type="presParOf" srcId="{40B6600F-6F71-324F-9B19-5AC6424FC61C}" destId="{1763F4A7-F400-F549-A412-82EFC539EA78}" srcOrd="1" destOrd="0" presId="urn:microsoft.com/office/officeart/2005/8/layout/process3"/>
    <dgm:cxn modelId="{18B76045-5E2C-D74A-AD18-D070D0FB981C}" type="presParOf" srcId="{40B6600F-6F71-324F-9B19-5AC6424FC61C}" destId="{DC71DA0E-48D5-CE4F-82DD-910EAD521FB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160D71-2C38-7C4B-8C66-B316B6F89F76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A72154-581B-A94A-AC35-88A6EB6E7A4C}">
      <dgm:prSet phldrT="[Text]" custT="1"/>
      <dgm:spPr/>
      <dgm:t>
        <a:bodyPr/>
        <a:lstStyle/>
        <a:p>
          <a:r>
            <a:rPr lang="en-GB" sz="2400" dirty="0"/>
            <a:t>Component 3</a:t>
          </a:r>
        </a:p>
      </dgm:t>
    </dgm:pt>
    <dgm:pt modelId="{C3EA9A8A-49E8-3D47-B870-029163FD0457}" type="parTrans" cxnId="{C9668B42-47F1-4C43-B1FA-70F9E099DC06}">
      <dgm:prSet/>
      <dgm:spPr/>
      <dgm:t>
        <a:bodyPr/>
        <a:lstStyle/>
        <a:p>
          <a:endParaRPr lang="en-GB"/>
        </a:p>
      </dgm:t>
    </dgm:pt>
    <dgm:pt modelId="{99782BF5-5F0B-AE44-A8BC-2B30B87C0A37}" type="sibTrans" cxnId="{C9668B42-47F1-4C43-B1FA-70F9E099DC06}">
      <dgm:prSet/>
      <dgm:spPr/>
      <dgm:t>
        <a:bodyPr/>
        <a:lstStyle/>
        <a:p>
          <a:endParaRPr lang="en-GB"/>
        </a:p>
      </dgm:t>
    </dgm:pt>
    <dgm:pt modelId="{A96E583A-E047-F246-95BC-C4BE1900A8ED}">
      <dgm:prSet phldrT="[Text]" custT="1"/>
      <dgm:spPr/>
      <dgm:t>
        <a:bodyPr/>
        <a:lstStyle/>
        <a:p>
          <a:r>
            <a:rPr lang="en-GB" sz="2600" b="0" i="0" dirty="0">
              <a:solidFill>
                <a:srgbClr val="0070C0"/>
              </a:solidFill>
            </a:rPr>
            <a:t>Capacity of relevant rail authorities </a:t>
          </a:r>
          <a:r>
            <a:rPr lang="en-GB" sz="2600" b="0" i="0" dirty="0" smtClean="0">
              <a:solidFill>
                <a:srgbClr val="0070C0"/>
              </a:solidFill>
            </a:rPr>
            <a:t>strengthened</a:t>
          </a:r>
          <a:endParaRPr lang="en-GB" sz="2600" b="0" i="0" dirty="0">
            <a:solidFill>
              <a:srgbClr val="0070C0"/>
            </a:solidFill>
          </a:endParaRPr>
        </a:p>
      </dgm:t>
    </dgm:pt>
    <dgm:pt modelId="{9426054C-473B-3345-BFB2-36961F35729D}" type="parTrans" cxnId="{43BF3DD3-56B0-574D-8356-623194E05C19}">
      <dgm:prSet/>
      <dgm:spPr/>
      <dgm:t>
        <a:bodyPr/>
        <a:lstStyle/>
        <a:p>
          <a:endParaRPr lang="en-GB"/>
        </a:p>
      </dgm:t>
    </dgm:pt>
    <dgm:pt modelId="{7A1CE953-5923-6D4E-B966-1F7532936346}" type="sibTrans" cxnId="{43BF3DD3-56B0-574D-8356-623194E05C19}">
      <dgm:prSet/>
      <dgm:spPr/>
      <dgm:t>
        <a:bodyPr/>
        <a:lstStyle/>
        <a:p>
          <a:endParaRPr lang="en-GB"/>
        </a:p>
      </dgm:t>
    </dgm:pt>
    <dgm:pt modelId="{536935B8-F3CE-C642-AAF8-EBF7DC0EE1D3}">
      <dgm:prSet phldrT="[Text]" custT="1"/>
      <dgm:spPr/>
      <dgm:t>
        <a:bodyPr/>
        <a:lstStyle/>
        <a:p>
          <a:r>
            <a:rPr lang="en-GB" sz="2400" dirty="0"/>
            <a:t>Training Topics</a:t>
          </a:r>
        </a:p>
      </dgm:t>
    </dgm:pt>
    <dgm:pt modelId="{79960382-1C7B-6849-B9F6-418FE6EEFB9F}" type="parTrans" cxnId="{6A63E27E-2013-CB49-9486-37124D9A6EC3}">
      <dgm:prSet/>
      <dgm:spPr/>
      <dgm:t>
        <a:bodyPr/>
        <a:lstStyle/>
        <a:p>
          <a:endParaRPr lang="en-GB"/>
        </a:p>
      </dgm:t>
    </dgm:pt>
    <dgm:pt modelId="{31C9C718-925C-E04B-A173-9869C8476DAE}" type="sibTrans" cxnId="{6A63E27E-2013-CB49-9486-37124D9A6EC3}">
      <dgm:prSet/>
      <dgm:spPr/>
      <dgm:t>
        <a:bodyPr/>
        <a:lstStyle/>
        <a:p>
          <a:endParaRPr lang="en-GB"/>
        </a:p>
      </dgm:t>
    </dgm:pt>
    <dgm:pt modelId="{6F61CA51-9E6B-FA43-A1D5-25B2896FE3D5}">
      <dgm:prSet phldrT="[Text]" custT="1"/>
      <dgm:spPr/>
      <dgm:t>
        <a:bodyPr/>
        <a:lstStyle/>
        <a:p>
          <a:pPr>
            <a:buNone/>
          </a:pPr>
          <a:r>
            <a:rPr lang="pl-PL" sz="2000" dirty="0" err="1" smtClean="0">
              <a:solidFill>
                <a:srgbClr val="0070C0"/>
              </a:solidFill>
            </a:rPr>
            <a:t>Trainig</a:t>
          </a:r>
          <a:r>
            <a:rPr lang="pl-PL" sz="2000" dirty="0" smtClean="0">
              <a:solidFill>
                <a:srgbClr val="0070C0"/>
              </a:solidFill>
            </a:rPr>
            <a:t> </a:t>
          </a:r>
          <a:r>
            <a:rPr lang="pl-PL" sz="2000" dirty="0" err="1" smtClean="0">
              <a:solidFill>
                <a:srgbClr val="0070C0"/>
              </a:solidFill>
            </a:rPr>
            <a:t>needs</a:t>
          </a:r>
          <a:r>
            <a:rPr lang="pl-PL" sz="2000" dirty="0" smtClean="0">
              <a:solidFill>
                <a:srgbClr val="0070C0"/>
              </a:solidFill>
            </a:rPr>
            <a:t> Activity</a:t>
          </a:r>
          <a:endParaRPr lang="en-GB" sz="2000" dirty="0">
            <a:solidFill>
              <a:srgbClr val="0070C0"/>
            </a:solidFill>
          </a:endParaRPr>
        </a:p>
      </dgm:t>
    </dgm:pt>
    <dgm:pt modelId="{B00EED85-DBF6-BD4A-AA4C-BBB14B78FC49}" type="parTrans" cxnId="{95EB3D9F-FE9F-CD4A-80D4-7B445AF8D69A}">
      <dgm:prSet/>
      <dgm:spPr/>
      <dgm:t>
        <a:bodyPr/>
        <a:lstStyle/>
        <a:p>
          <a:endParaRPr lang="en-GB"/>
        </a:p>
      </dgm:t>
    </dgm:pt>
    <dgm:pt modelId="{BF02ADD5-3F7A-1D4E-B510-AE80223DE1FE}" type="sibTrans" cxnId="{95EB3D9F-FE9F-CD4A-80D4-7B445AF8D69A}">
      <dgm:prSet/>
      <dgm:spPr/>
      <dgm:t>
        <a:bodyPr/>
        <a:lstStyle/>
        <a:p>
          <a:endParaRPr lang="en-GB"/>
        </a:p>
      </dgm:t>
    </dgm:pt>
    <dgm:pt modelId="{C3E4E0FC-BA01-6344-8BB7-82AE51E00206}">
      <dgm:prSet phldrT="[Text]" custT="1"/>
      <dgm:spPr/>
      <dgm:t>
        <a:bodyPr/>
        <a:lstStyle/>
        <a:p>
          <a:r>
            <a:rPr lang="pl-PL" sz="2400" dirty="0" smtClean="0"/>
            <a:t>Products</a:t>
          </a:r>
          <a:endParaRPr lang="en-GB" sz="2400" dirty="0"/>
        </a:p>
      </dgm:t>
    </dgm:pt>
    <dgm:pt modelId="{385FAE42-78C3-1B47-B4AC-D214972ED193}" type="parTrans" cxnId="{C82F7985-E2FB-0F4E-B4AF-6DBE26B81488}">
      <dgm:prSet/>
      <dgm:spPr/>
      <dgm:t>
        <a:bodyPr/>
        <a:lstStyle/>
        <a:p>
          <a:endParaRPr lang="en-GB"/>
        </a:p>
      </dgm:t>
    </dgm:pt>
    <dgm:pt modelId="{B8D5574B-BFAC-6844-9967-3393434992BB}" type="sibTrans" cxnId="{C82F7985-E2FB-0F4E-B4AF-6DBE26B81488}">
      <dgm:prSet/>
      <dgm:spPr/>
      <dgm:t>
        <a:bodyPr/>
        <a:lstStyle/>
        <a:p>
          <a:endParaRPr lang="en-GB"/>
        </a:p>
      </dgm:t>
    </dgm:pt>
    <dgm:pt modelId="{E97D3635-7CC7-BA4E-9FC3-E5C50DE33B4F}">
      <dgm:prSet phldrT="[Text]" custT="1"/>
      <dgm:spPr/>
      <dgm:t>
        <a:bodyPr/>
        <a:lstStyle/>
        <a:p>
          <a:pPr>
            <a:buNone/>
          </a:pP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Training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needs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report</a:t>
          </a:r>
          <a:endParaRPr lang="en-GB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1857D24-CD16-1A4B-BA33-382ABB02B0DA}" type="parTrans" cxnId="{C74E28E1-4D46-9148-A763-3E9CC74E790C}">
      <dgm:prSet/>
      <dgm:spPr/>
      <dgm:t>
        <a:bodyPr/>
        <a:lstStyle/>
        <a:p>
          <a:endParaRPr lang="en-GB"/>
        </a:p>
      </dgm:t>
    </dgm:pt>
    <dgm:pt modelId="{5D09C160-3ECC-B542-8D99-7D7F91FE2D32}" type="sibTrans" cxnId="{C74E28E1-4D46-9148-A763-3E9CC74E790C}">
      <dgm:prSet/>
      <dgm:spPr/>
      <dgm:t>
        <a:bodyPr/>
        <a:lstStyle/>
        <a:p>
          <a:endParaRPr lang="en-GB"/>
        </a:p>
      </dgm:t>
    </dgm:pt>
    <dgm:pt modelId="{85E88339-E1FD-4C62-B61C-ACD9E8B53BCC}">
      <dgm:prSet custT="1"/>
      <dgm:spPr/>
      <dgm:t>
        <a:bodyPr/>
        <a:lstStyle/>
        <a:p>
          <a:pPr>
            <a:buFont typeface="Symbol" pitchFamily="2" charset="2"/>
            <a:buChar char=""/>
          </a:pPr>
          <a:endParaRPr lang="x-none" sz="2000" dirty="0">
            <a:solidFill>
              <a:srgbClr val="0070C0"/>
            </a:solidFill>
          </a:endParaRPr>
        </a:p>
      </dgm:t>
    </dgm:pt>
    <dgm:pt modelId="{D113DE95-C0E6-4E1D-A2FA-80790F660D49}" type="parTrans" cxnId="{77A2B22C-8311-4310-8F65-ECAC100B2B99}">
      <dgm:prSet/>
      <dgm:spPr/>
      <dgm:t>
        <a:bodyPr/>
        <a:lstStyle/>
        <a:p>
          <a:endParaRPr lang="pl-PL"/>
        </a:p>
      </dgm:t>
    </dgm:pt>
    <dgm:pt modelId="{F058EF9C-0914-400A-BFEC-11A24A2BE1A4}" type="sibTrans" cxnId="{77A2B22C-8311-4310-8F65-ECAC100B2B99}">
      <dgm:prSet/>
      <dgm:spPr/>
      <dgm:t>
        <a:bodyPr/>
        <a:lstStyle/>
        <a:p>
          <a:endParaRPr lang="pl-PL"/>
        </a:p>
      </dgm:t>
    </dgm:pt>
    <dgm:pt modelId="{34AA550E-BCE2-4096-8F12-71FCDE088E87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Functioning </a:t>
          </a:r>
          <a:r>
            <a:rPr lang="en-GB" sz="2000" dirty="0">
              <a:solidFill>
                <a:srgbClr val="0070C0"/>
              </a:solidFill>
            </a:rPr>
            <a:t>of the key institutions and </a:t>
          </a:r>
          <a:r>
            <a:rPr lang="en-GB" sz="2000" dirty="0" smtClean="0">
              <a:solidFill>
                <a:srgbClr val="0070C0"/>
              </a:solidFill>
            </a:rPr>
            <a:t>bodies</a:t>
          </a:r>
          <a:endParaRPr lang="en-GB" sz="2000" dirty="0">
            <a:solidFill>
              <a:srgbClr val="0070C0"/>
            </a:solidFill>
          </a:endParaRPr>
        </a:p>
      </dgm:t>
    </dgm:pt>
    <dgm:pt modelId="{6544073C-359F-479D-8E85-3CB49C0FFC62}" type="parTrans" cxnId="{561D2F35-6D1A-4889-9BC4-4C2492469A09}">
      <dgm:prSet/>
      <dgm:spPr/>
      <dgm:t>
        <a:bodyPr/>
        <a:lstStyle/>
        <a:p>
          <a:endParaRPr lang="pl-PL"/>
        </a:p>
      </dgm:t>
    </dgm:pt>
    <dgm:pt modelId="{713904E7-0D29-49BB-92C2-6823EB99A14F}" type="sibTrans" cxnId="{561D2F35-6D1A-4889-9BC4-4C2492469A09}">
      <dgm:prSet/>
      <dgm:spPr/>
      <dgm:t>
        <a:bodyPr/>
        <a:lstStyle/>
        <a:p>
          <a:endParaRPr lang="pl-PL"/>
        </a:p>
      </dgm:t>
    </dgm:pt>
    <dgm:pt modelId="{93F17877-E1CF-4ED2-8E95-A17E9AE8421F}">
      <dgm:prSet phldrT="[Text]" custT="1"/>
      <dgm:spPr/>
      <dgm:t>
        <a:bodyPr/>
        <a:lstStyle/>
        <a:p>
          <a:pPr>
            <a:buNone/>
          </a:pPr>
          <a:r>
            <a:rPr lang="pl-PL" sz="2000" dirty="0" err="1" smtClean="0">
              <a:solidFill>
                <a:srgbClr val="0070C0"/>
              </a:solidFill>
            </a:rPr>
            <a:t>Safety</a:t>
          </a:r>
          <a:r>
            <a:rPr lang="pl-PL" sz="2000" dirty="0" smtClean="0">
              <a:solidFill>
                <a:srgbClr val="0070C0"/>
              </a:solidFill>
            </a:rPr>
            <a:t> and </a:t>
          </a:r>
          <a:r>
            <a:rPr lang="pl-PL" sz="2000" dirty="0" err="1" smtClean="0">
              <a:solidFill>
                <a:srgbClr val="0070C0"/>
              </a:solidFill>
            </a:rPr>
            <a:t>interoperability</a:t>
          </a:r>
          <a:endParaRPr lang="en-GB" sz="2000" dirty="0">
            <a:solidFill>
              <a:srgbClr val="0070C0"/>
            </a:solidFill>
          </a:endParaRPr>
        </a:p>
      </dgm:t>
    </dgm:pt>
    <dgm:pt modelId="{FA842707-DD21-4A5B-8E18-F991B706CA0C}" type="parTrans" cxnId="{78814FA7-70BC-4072-AE0E-35EF2892B9CD}">
      <dgm:prSet/>
      <dgm:spPr/>
      <dgm:t>
        <a:bodyPr/>
        <a:lstStyle/>
        <a:p>
          <a:endParaRPr lang="pl-PL"/>
        </a:p>
      </dgm:t>
    </dgm:pt>
    <dgm:pt modelId="{7A56D3EC-A54E-4780-A45D-BBA61DD0AD19}" type="sibTrans" cxnId="{78814FA7-70BC-4072-AE0E-35EF2892B9CD}">
      <dgm:prSet/>
      <dgm:spPr/>
      <dgm:t>
        <a:bodyPr/>
        <a:lstStyle/>
        <a:p>
          <a:endParaRPr lang="pl-PL"/>
        </a:p>
      </dgm:t>
    </dgm:pt>
    <dgm:pt modelId="{71941C2A-96F9-4251-9602-BAF31628D126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Dangerous goods</a:t>
          </a:r>
          <a:endParaRPr lang="en-GB" sz="2000" dirty="0">
            <a:solidFill>
              <a:srgbClr val="0070C0"/>
            </a:solidFill>
          </a:endParaRPr>
        </a:p>
      </dgm:t>
    </dgm:pt>
    <dgm:pt modelId="{666271CD-965E-41F9-AAB0-1228962FB6D4}" type="parTrans" cxnId="{A0959A1B-3A44-42B8-A9BA-07F10C57F8FB}">
      <dgm:prSet/>
      <dgm:spPr/>
      <dgm:t>
        <a:bodyPr/>
        <a:lstStyle/>
        <a:p>
          <a:endParaRPr lang="pl-PL"/>
        </a:p>
      </dgm:t>
    </dgm:pt>
    <dgm:pt modelId="{25935F86-DF7E-4C40-BAB0-EC1463578EEF}" type="sibTrans" cxnId="{A0959A1B-3A44-42B8-A9BA-07F10C57F8FB}">
      <dgm:prSet/>
      <dgm:spPr/>
      <dgm:t>
        <a:bodyPr/>
        <a:lstStyle/>
        <a:p>
          <a:endParaRPr lang="pl-PL"/>
        </a:p>
      </dgm:t>
    </dgm:pt>
    <dgm:pt modelId="{9C47097A-2219-46A4-AFC8-582A7F28E9BD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Public Service Obligation/ </a:t>
          </a:r>
          <a:r>
            <a:rPr lang="en-GB" sz="2000" dirty="0" err="1" smtClean="0">
              <a:solidFill>
                <a:srgbClr val="0070C0"/>
              </a:solidFill>
            </a:rPr>
            <a:t>Contrac</a:t>
          </a:r>
          <a:r>
            <a:rPr lang="pl-PL" sz="2000" dirty="0" smtClean="0">
              <a:solidFill>
                <a:srgbClr val="0070C0"/>
              </a:solidFill>
            </a:rPr>
            <a:t>t</a:t>
          </a:r>
          <a:endParaRPr lang="en-GB" sz="2000" dirty="0">
            <a:solidFill>
              <a:srgbClr val="0070C0"/>
            </a:solidFill>
          </a:endParaRPr>
        </a:p>
      </dgm:t>
    </dgm:pt>
    <dgm:pt modelId="{A032249A-D496-46B5-99F3-EF07C5D55E0A}" type="parTrans" cxnId="{EDBA5FD9-E664-4443-8D83-69CAD454C6BB}">
      <dgm:prSet/>
      <dgm:spPr/>
      <dgm:t>
        <a:bodyPr/>
        <a:lstStyle/>
        <a:p>
          <a:endParaRPr lang="pl-PL"/>
        </a:p>
      </dgm:t>
    </dgm:pt>
    <dgm:pt modelId="{C563626A-B4A4-4DB4-8262-1A634962615A}" type="sibTrans" cxnId="{EDBA5FD9-E664-4443-8D83-69CAD454C6BB}">
      <dgm:prSet/>
      <dgm:spPr/>
      <dgm:t>
        <a:bodyPr/>
        <a:lstStyle/>
        <a:p>
          <a:endParaRPr lang="pl-PL"/>
        </a:p>
      </dgm:t>
    </dgm:pt>
    <dgm:pt modelId="{97178D2D-E0FA-4A4D-A1E6-C0B3BF12CF72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Conformity assessment of interoperability subsystems and constituents</a:t>
          </a:r>
          <a:endParaRPr lang="en-GB" sz="2000" dirty="0">
            <a:solidFill>
              <a:srgbClr val="0070C0"/>
            </a:solidFill>
          </a:endParaRPr>
        </a:p>
      </dgm:t>
    </dgm:pt>
    <dgm:pt modelId="{D671BBC8-AD96-43B5-AED2-B2A746CEC746}" type="parTrans" cxnId="{3F009D31-DB85-4AB0-9A14-FB8FEB63848F}">
      <dgm:prSet/>
      <dgm:spPr/>
      <dgm:t>
        <a:bodyPr/>
        <a:lstStyle/>
        <a:p>
          <a:endParaRPr lang="pl-PL"/>
        </a:p>
      </dgm:t>
    </dgm:pt>
    <dgm:pt modelId="{542928DE-CFC8-41B4-9C55-0057715B0DE3}" type="sibTrans" cxnId="{3F009D31-DB85-4AB0-9A14-FB8FEB63848F}">
      <dgm:prSet/>
      <dgm:spPr/>
      <dgm:t>
        <a:bodyPr/>
        <a:lstStyle/>
        <a:p>
          <a:endParaRPr lang="pl-PL"/>
        </a:p>
      </dgm:t>
    </dgm:pt>
    <dgm:pt modelId="{12CA8D1B-8EFA-4E43-A3DF-50CC950EABFF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Liberalization of railway market</a:t>
          </a:r>
          <a:endParaRPr lang="en-GB" sz="2000" dirty="0">
            <a:solidFill>
              <a:srgbClr val="0070C0"/>
            </a:solidFill>
          </a:endParaRPr>
        </a:p>
      </dgm:t>
    </dgm:pt>
    <dgm:pt modelId="{F591351A-D39F-46C0-BFB8-C38F9B7D1FB1}" type="parTrans" cxnId="{30AD64C1-8393-4061-B84E-2A897D08F4E1}">
      <dgm:prSet/>
      <dgm:spPr/>
      <dgm:t>
        <a:bodyPr/>
        <a:lstStyle/>
        <a:p>
          <a:endParaRPr lang="pl-PL"/>
        </a:p>
      </dgm:t>
    </dgm:pt>
    <dgm:pt modelId="{F0E7B395-912B-450B-AC9F-41ABA61B41C0}" type="sibTrans" cxnId="{30AD64C1-8393-4061-B84E-2A897D08F4E1}">
      <dgm:prSet/>
      <dgm:spPr/>
      <dgm:t>
        <a:bodyPr/>
        <a:lstStyle/>
        <a:p>
          <a:endParaRPr lang="pl-PL"/>
        </a:p>
      </dgm:t>
    </dgm:pt>
    <dgm:pt modelId="{1B834D70-DE10-4D5D-AA8D-E3C8AA42A56C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TSIs and subsystems</a:t>
          </a:r>
          <a:endParaRPr lang="en-GB" sz="2000" dirty="0">
            <a:solidFill>
              <a:srgbClr val="0070C0"/>
            </a:solidFill>
          </a:endParaRPr>
        </a:p>
      </dgm:t>
    </dgm:pt>
    <dgm:pt modelId="{57B4AE1D-0A5C-47AB-94CB-DEB33F4123B0}" type="parTrans" cxnId="{DF974831-91AC-46C0-971D-868F715288FC}">
      <dgm:prSet/>
      <dgm:spPr/>
      <dgm:t>
        <a:bodyPr/>
        <a:lstStyle/>
        <a:p>
          <a:endParaRPr lang="pl-PL"/>
        </a:p>
      </dgm:t>
    </dgm:pt>
    <dgm:pt modelId="{4D0F07EA-E219-452E-BDC7-3C9419861324}" type="sibTrans" cxnId="{DF974831-91AC-46C0-971D-868F715288FC}">
      <dgm:prSet/>
      <dgm:spPr/>
      <dgm:t>
        <a:bodyPr/>
        <a:lstStyle/>
        <a:p>
          <a:endParaRPr lang="pl-PL"/>
        </a:p>
      </dgm:t>
    </dgm:pt>
    <dgm:pt modelId="{0AA92E12-FDE9-433F-9F4A-C3451BD4055E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MAIC</a:t>
          </a:r>
          <a:endParaRPr lang="en-GB" sz="2000" dirty="0">
            <a:solidFill>
              <a:srgbClr val="0070C0"/>
            </a:solidFill>
          </a:endParaRPr>
        </a:p>
      </dgm:t>
    </dgm:pt>
    <dgm:pt modelId="{3E0435A9-C854-47AD-B5AA-F5E75FE51573}" type="parTrans" cxnId="{A37AC82F-646C-4430-AD1E-660450410C60}">
      <dgm:prSet/>
      <dgm:spPr/>
      <dgm:t>
        <a:bodyPr/>
        <a:lstStyle/>
        <a:p>
          <a:endParaRPr lang="pl-PL"/>
        </a:p>
      </dgm:t>
    </dgm:pt>
    <dgm:pt modelId="{A7D6857E-2D2C-4A00-9842-DE6063033DBA}" type="sibTrans" cxnId="{A37AC82F-646C-4430-AD1E-660450410C60}">
      <dgm:prSet/>
      <dgm:spPr/>
      <dgm:t>
        <a:bodyPr/>
        <a:lstStyle/>
        <a:p>
          <a:endParaRPr lang="pl-PL"/>
        </a:p>
      </dgm:t>
    </dgm:pt>
    <dgm:pt modelId="{3B3A41AF-AFE2-4D80-873A-01458A157809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NSA, NIB </a:t>
          </a:r>
          <a:r>
            <a:rPr lang="pl-PL" sz="2000" dirty="0" err="1" smtClean="0">
              <a:solidFill>
                <a:srgbClr val="0070C0"/>
              </a:solidFill>
            </a:rPr>
            <a:t>functioning</a:t>
          </a:r>
          <a:endParaRPr lang="en-GB" sz="2000" dirty="0">
            <a:solidFill>
              <a:srgbClr val="0070C0"/>
            </a:solidFill>
          </a:endParaRPr>
        </a:p>
      </dgm:t>
    </dgm:pt>
    <dgm:pt modelId="{3BCCFD2A-FB42-4A31-8A4B-F83F36DB42F6}" type="parTrans" cxnId="{13076BD2-3B83-47F2-AD9E-160866700614}">
      <dgm:prSet/>
      <dgm:spPr/>
      <dgm:t>
        <a:bodyPr/>
        <a:lstStyle/>
        <a:p>
          <a:endParaRPr lang="pl-PL"/>
        </a:p>
      </dgm:t>
    </dgm:pt>
    <dgm:pt modelId="{7BF3B649-083C-465E-B599-16BC2056A7FE}" type="sibTrans" cxnId="{13076BD2-3B83-47F2-AD9E-160866700614}">
      <dgm:prSet/>
      <dgm:spPr/>
      <dgm:t>
        <a:bodyPr/>
        <a:lstStyle/>
        <a:p>
          <a:endParaRPr lang="pl-PL"/>
        </a:p>
      </dgm:t>
    </dgm:pt>
    <dgm:pt modelId="{5B651AE5-E095-4CA7-88A0-B8C33AF8F954}">
      <dgm:prSet phldrT="[Text]" custT="1"/>
      <dgm:spPr/>
      <dgm:t>
        <a:bodyPr/>
        <a:lstStyle/>
        <a:p>
          <a:pPr>
            <a:buNone/>
          </a:pPr>
          <a:r>
            <a:rPr lang="en-GB" sz="2000" dirty="0" smtClean="0">
              <a:solidFill>
                <a:srgbClr val="0070C0"/>
              </a:solidFill>
            </a:rPr>
            <a:t>Passenger transportation</a:t>
          </a:r>
          <a:endParaRPr lang="en-GB" sz="2000" dirty="0">
            <a:solidFill>
              <a:srgbClr val="0070C0"/>
            </a:solidFill>
          </a:endParaRPr>
        </a:p>
      </dgm:t>
    </dgm:pt>
    <dgm:pt modelId="{44408738-33D1-4BA8-9310-F8A15C7DD981}" type="parTrans" cxnId="{19B1833D-B30A-4335-9BF8-BD018648BEE5}">
      <dgm:prSet/>
      <dgm:spPr/>
      <dgm:t>
        <a:bodyPr/>
        <a:lstStyle/>
        <a:p>
          <a:endParaRPr lang="pl-PL"/>
        </a:p>
      </dgm:t>
    </dgm:pt>
    <dgm:pt modelId="{EA864F45-6D1F-402C-9AA9-5E9F5F4890FF}" type="sibTrans" cxnId="{19B1833D-B30A-4335-9BF8-BD018648BEE5}">
      <dgm:prSet/>
      <dgm:spPr/>
      <dgm:t>
        <a:bodyPr/>
        <a:lstStyle/>
        <a:p>
          <a:endParaRPr lang="pl-PL"/>
        </a:p>
      </dgm:t>
    </dgm:pt>
    <dgm:pt modelId="{6C6B136F-881D-4E61-8071-66DF979F24DF}">
      <dgm:prSet phldrT="[Text]" custT="1"/>
      <dgm:spPr/>
      <dgm:t>
        <a:bodyPr/>
        <a:lstStyle/>
        <a:p>
          <a:pPr>
            <a:buNone/>
          </a:pPr>
          <a:r>
            <a:rPr lang="pl-PL" sz="2000" dirty="0" smtClean="0">
              <a:solidFill>
                <a:srgbClr val="0070C0"/>
              </a:solidFill>
            </a:rPr>
            <a:t>Train </a:t>
          </a:r>
          <a:r>
            <a:rPr lang="pl-PL" sz="2000" dirty="0" err="1" smtClean="0">
              <a:solidFill>
                <a:srgbClr val="0070C0"/>
              </a:solidFill>
            </a:rPr>
            <a:t>drivers</a:t>
          </a:r>
          <a:r>
            <a:rPr lang="pl-PL" sz="2000" dirty="0" smtClean="0">
              <a:solidFill>
                <a:srgbClr val="0070C0"/>
              </a:solidFill>
            </a:rPr>
            <a:t> </a:t>
          </a:r>
          <a:r>
            <a:rPr lang="pl-PL" sz="2000" dirty="0" err="1" smtClean="0">
              <a:solidFill>
                <a:srgbClr val="0070C0"/>
              </a:solidFill>
            </a:rPr>
            <a:t>directive</a:t>
          </a:r>
          <a:endParaRPr lang="en-GB" sz="2000" dirty="0">
            <a:solidFill>
              <a:srgbClr val="0070C0"/>
            </a:solidFill>
          </a:endParaRPr>
        </a:p>
      </dgm:t>
    </dgm:pt>
    <dgm:pt modelId="{3BB40299-05F5-4D57-B114-A91E754B8FD4}" type="parTrans" cxnId="{5B9B96DE-4B56-4AE4-AA1B-7A21355C7AF0}">
      <dgm:prSet/>
      <dgm:spPr/>
      <dgm:t>
        <a:bodyPr/>
        <a:lstStyle/>
        <a:p>
          <a:endParaRPr lang="pl-PL"/>
        </a:p>
      </dgm:t>
    </dgm:pt>
    <dgm:pt modelId="{8D287643-0C9A-477F-B8A7-9F027B2F9705}" type="sibTrans" cxnId="{5B9B96DE-4B56-4AE4-AA1B-7A21355C7AF0}">
      <dgm:prSet/>
      <dgm:spPr/>
      <dgm:t>
        <a:bodyPr/>
        <a:lstStyle/>
        <a:p>
          <a:endParaRPr lang="pl-PL"/>
        </a:p>
      </dgm:t>
    </dgm:pt>
    <dgm:pt modelId="{9307CF32-3067-4026-AB42-B245327050DF}">
      <dgm:prSet phldrT="[Text]" custT="1"/>
      <dgm:spPr/>
      <dgm:t>
        <a:bodyPr/>
        <a:lstStyle/>
        <a:p>
          <a:pPr>
            <a:buNone/>
          </a:pP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18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training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missions</a:t>
          </a:r>
          <a:endParaRPr lang="en-GB" sz="2000" dirty="0">
            <a:solidFill>
              <a:schemeClr val="accent1">
                <a:lumMod val="75000"/>
              </a:schemeClr>
            </a:solidFill>
          </a:endParaRPr>
        </a:p>
      </dgm:t>
    </dgm:pt>
    <dgm:pt modelId="{BCAE0B1A-BCA6-45F4-B826-41A767592718}" type="parTrans" cxnId="{8478EDBF-7D00-4750-A574-1F038691FF47}">
      <dgm:prSet/>
      <dgm:spPr/>
      <dgm:t>
        <a:bodyPr/>
        <a:lstStyle/>
        <a:p>
          <a:endParaRPr lang="pl-PL"/>
        </a:p>
      </dgm:t>
    </dgm:pt>
    <dgm:pt modelId="{D3AE8C99-7933-4A0A-B293-625C4DED9DD2}" type="sibTrans" cxnId="{8478EDBF-7D00-4750-A574-1F038691FF47}">
      <dgm:prSet/>
      <dgm:spPr/>
      <dgm:t>
        <a:bodyPr/>
        <a:lstStyle/>
        <a:p>
          <a:endParaRPr lang="pl-PL"/>
        </a:p>
      </dgm:t>
    </dgm:pt>
    <dgm:pt modelId="{2B935D96-86C9-4F3F-81BA-8A6DB5596D71}">
      <dgm:prSet phldrT="[Text]" custT="1"/>
      <dgm:spPr/>
      <dgm:t>
        <a:bodyPr/>
        <a:lstStyle/>
        <a:p>
          <a:pPr>
            <a:buNone/>
          </a:pP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Numerous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BC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experts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trained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(MOESD, GR)</a:t>
          </a:r>
          <a:endParaRPr lang="en-GB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D421B64-6BD3-4098-878B-84B20D769DC2}" type="parTrans" cxnId="{31F673CD-5625-4B56-87DC-C69CC7399A11}">
      <dgm:prSet/>
      <dgm:spPr/>
      <dgm:t>
        <a:bodyPr/>
        <a:lstStyle/>
        <a:p>
          <a:endParaRPr lang="pl-PL"/>
        </a:p>
      </dgm:t>
    </dgm:pt>
    <dgm:pt modelId="{E00097D1-010C-40AD-9F8F-C6C2CE464BD9}" type="sibTrans" cxnId="{31F673CD-5625-4B56-87DC-C69CC7399A11}">
      <dgm:prSet/>
      <dgm:spPr/>
      <dgm:t>
        <a:bodyPr/>
        <a:lstStyle/>
        <a:p>
          <a:endParaRPr lang="pl-PL"/>
        </a:p>
      </dgm:t>
    </dgm:pt>
    <dgm:pt modelId="{EDCF41F9-3EDB-4025-A61C-3593EDC057A9}">
      <dgm:prSet phldrT="[Text]" custT="1"/>
      <dgm:spPr/>
      <dgm:t>
        <a:bodyPr/>
        <a:lstStyle/>
        <a:p>
          <a:pPr>
            <a:buNone/>
          </a:pP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Polish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experience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from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restructuirng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the railway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sector</a:t>
          </a:r>
          <a:r>
            <a:rPr lang="pl-PL" sz="2500" b="0" i="0" u="none" dirty="0" smtClean="0">
              <a:solidFill>
                <a:schemeClr val="accent1">
                  <a:lumMod val="75000"/>
                </a:schemeClr>
              </a:solidFill>
            </a:rPr>
            <a:t> – </a:t>
          </a:r>
          <a:r>
            <a:rPr lang="pl-PL" sz="2500" b="0" i="0" u="none" dirty="0" err="1" smtClean="0">
              <a:solidFill>
                <a:schemeClr val="accent1">
                  <a:lumMod val="75000"/>
                </a:schemeClr>
              </a:solidFill>
            </a:rPr>
            <a:t>shared</a:t>
          </a:r>
          <a:endParaRPr lang="en-GB" sz="2000" dirty="0">
            <a:solidFill>
              <a:schemeClr val="accent1">
                <a:lumMod val="75000"/>
              </a:schemeClr>
            </a:solidFill>
          </a:endParaRPr>
        </a:p>
      </dgm:t>
    </dgm:pt>
    <dgm:pt modelId="{5478E09E-5E78-4C3F-A889-2AD179EC92B2}" type="parTrans" cxnId="{A5112234-85EA-49BD-B840-C4FB970A35EC}">
      <dgm:prSet/>
      <dgm:spPr/>
      <dgm:t>
        <a:bodyPr/>
        <a:lstStyle/>
        <a:p>
          <a:endParaRPr lang="pl-PL"/>
        </a:p>
      </dgm:t>
    </dgm:pt>
    <dgm:pt modelId="{CA3AA865-B405-4796-87DC-F011CFB00A7E}" type="sibTrans" cxnId="{A5112234-85EA-49BD-B840-C4FB970A35EC}">
      <dgm:prSet/>
      <dgm:spPr/>
      <dgm:t>
        <a:bodyPr/>
        <a:lstStyle/>
        <a:p>
          <a:endParaRPr lang="pl-PL"/>
        </a:p>
      </dgm:t>
    </dgm:pt>
    <dgm:pt modelId="{986CAA2F-4A4C-4CFD-BDE0-98D1A57B7997}">
      <dgm:prSet phldrT="[Text]" custT="1"/>
      <dgm:spPr/>
      <dgm:t>
        <a:bodyPr/>
        <a:lstStyle/>
        <a:p>
          <a:pPr>
            <a:buNone/>
          </a:pPr>
          <a:r>
            <a:rPr lang="pl-PL" sz="2500" dirty="0" smtClean="0">
              <a:solidFill>
                <a:schemeClr val="accent1">
                  <a:lumMod val="75000"/>
                </a:schemeClr>
              </a:solidFill>
            </a:rPr>
            <a:t>2 stand-</a:t>
          </a:r>
          <a:r>
            <a:rPr lang="pl-PL" sz="2500" dirty="0" err="1" smtClean="0">
              <a:solidFill>
                <a:schemeClr val="accent1">
                  <a:lumMod val="75000"/>
                </a:schemeClr>
              </a:solidFill>
            </a:rPr>
            <a:t>alone</a:t>
          </a:r>
          <a:r>
            <a:rPr lang="pl-PL" sz="250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pl-PL" sz="2500" dirty="0" err="1" smtClean="0">
              <a:solidFill>
                <a:schemeClr val="accent1">
                  <a:lumMod val="75000"/>
                </a:schemeClr>
              </a:solidFill>
            </a:rPr>
            <a:t>trainings</a:t>
          </a:r>
          <a:r>
            <a:rPr lang="pl-PL" sz="2500" dirty="0" smtClean="0">
              <a:solidFill>
                <a:schemeClr val="accent1">
                  <a:lumMod val="75000"/>
                </a:schemeClr>
              </a:solidFill>
            </a:rPr>
            <a:t> on </a:t>
          </a:r>
          <a:r>
            <a:rPr lang="pl-PL" sz="2500" dirty="0" err="1" smtClean="0">
              <a:solidFill>
                <a:schemeClr val="accent1">
                  <a:lumMod val="75000"/>
                </a:schemeClr>
              </a:solidFill>
            </a:rPr>
            <a:t>promotion</a:t>
          </a:r>
          <a:r>
            <a:rPr lang="pl-PL" sz="2500" dirty="0" smtClean="0">
              <a:solidFill>
                <a:schemeClr val="accent1">
                  <a:lumMod val="75000"/>
                </a:schemeClr>
              </a:solidFill>
            </a:rPr>
            <a:t> and </a:t>
          </a:r>
          <a:r>
            <a:rPr lang="pl-PL" sz="2500" dirty="0" err="1" smtClean="0">
              <a:solidFill>
                <a:schemeClr val="accent1">
                  <a:lumMod val="75000"/>
                </a:schemeClr>
              </a:solidFill>
            </a:rPr>
            <a:t>visibility</a:t>
          </a:r>
          <a:endParaRPr lang="en-GB" sz="2500" dirty="0">
            <a:solidFill>
              <a:schemeClr val="accent1">
                <a:lumMod val="75000"/>
              </a:schemeClr>
            </a:solidFill>
          </a:endParaRPr>
        </a:p>
      </dgm:t>
    </dgm:pt>
    <dgm:pt modelId="{9835A2AC-882B-4A34-9AAB-F52474F8FB72}" type="parTrans" cxnId="{B2F1B2F8-4E11-4662-AB96-13E2DDF3A66A}">
      <dgm:prSet/>
      <dgm:spPr/>
      <dgm:t>
        <a:bodyPr/>
        <a:lstStyle/>
        <a:p>
          <a:endParaRPr lang="pl-PL"/>
        </a:p>
      </dgm:t>
    </dgm:pt>
    <dgm:pt modelId="{AA65D8E2-ED70-4570-8C24-4EA6FE4CD05F}" type="sibTrans" cxnId="{B2F1B2F8-4E11-4662-AB96-13E2DDF3A66A}">
      <dgm:prSet/>
      <dgm:spPr/>
      <dgm:t>
        <a:bodyPr/>
        <a:lstStyle/>
        <a:p>
          <a:endParaRPr lang="pl-PL"/>
        </a:p>
      </dgm:t>
    </dgm:pt>
    <dgm:pt modelId="{112B6141-2FAF-A34C-A1A5-BBC31236291A}" type="pres">
      <dgm:prSet presAssocID="{54160D71-2C38-7C4B-8C66-B316B6F89F7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F67F72C-9039-F640-85AA-FEE79C3172B2}" type="pres">
      <dgm:prSet presAssocID="{4BA72154-581B-A94A-AC35-88A6EB6E7A4C}" presName="composite" presStyleCnt="0"/>
      <dgm:spPr/>
    </dgm:pt>
    <dgm:pt modelId="{ABB337FB-8985-DD4A-BC25-970395755386}" type="pres">
      <dgm:prSet presAssocID="{4BA72154-581B-A94A-AC35-88A6EB6E7A4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C8461E-5E9C-0F48-8C91-5B4CAAB34F3B}" type="pres">
      <dgm:prSet presAssocID="{4BA72154-581B-A94A-AC35-88A6EB6E7A4C}" presName="parSh" presStyleLbl="node1" presStyleIdx="0" presStyleCnt="3" custLinFactNeighborX="-220" custLinFactNeighborY="-23845"/>
      <dgm:spPr/>
      <dgm:t>
        <a:bodyPr/>
        <a:lstStyle/>
        <a:p>
          <a:endParaRPr lang="pl-PL"/>
        </a:p>
      </dgm:t>
    </dgm:pt>
    <dgm:pt modelId="{35722C6D-357E-F842-923D-0AE71EE4E3FB}" type="pres">
      <dgm:prSet presAssocID="{4BA72154-581B-A94A-AC35-88A6EB6E7A4C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A647E6-7887-B24C-9861-994E9B8AB05F}" type="pres">
      <dgm:prSet presAssocID="{99782BF5-5F0B-AE44-A8BC-2B30B87C0A3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29DACDCF-D0EF-F544-9387-DB82EB9BD834}" type="pres">
      <dgm:prSet presAssocID="{99782BF5-5F0B-AE44-A8BC-2B30B87C0A37}" presName="connTx" presStyleLbl="sibTrans2D1" presStyleIdx="0" presStyleCnt="2"/>
      <dgm:spPr/>
      <dgm:t>
        <a:bodyPr/>
        <a:lstStyle/>
        <a:p>
          <a:endParaRPr lang="pl-PL"/>
        </a:p>
      </dgm:t>
    </dgm:pt>
    <dgm:pt modelId="{05FA2317-62C5-1E49-9E56-422ABB779CCC}" type="pres">
      <dgm:prSet presAssocID="{536935B8-F3CE-C642-AAF8-EBF7DC0EE1D3}" presName="composite" presStyleCnt="0"/>
      <dgm:spPr/>
    </dgm:pt>
    <dgm:pt modelId="{F187CBF2-49DD-074B-B67F-5519174A989C}" type="pres">
      <dgm:prSet presAssocID="{536935B8-F3CE-C642-AAF8-EBF7DC0EE1D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C0D873-CCD4-7B4E-8A2E-2F80DB75F679}" type="pres">
      <dgm:prSet presAssocID="{536935B8-F3CE-C642-AAF8-EBF7DC0EE1D3}" presName="parSh" presStyleLbl="node1" presStyleIdx="1" presStyleCnt="3" custLinFactNeighborX="414" custLinFactNeighborY="-25548"/>
      <dgm:spPr/>
      <dgm:t>
        <a:bodyPr/>
        <a:lstStyle/>
        <a:p>
          <a:endParaRPr lang="pl-PL"/>
        </a:p>
      </dgm:t>
    </dgm:pt>
    <dgm:pt modelId="{564E6299-E26A-1E4D-8291-46E3111DD6BF}" type="pres">
      <dgm:prSet presAssocID="{536935B8-F3CE-C642-AAF8-EBF7DC0EE1D3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587188-1EC2-AA44-99B2-347E2BDEF409}" type="pres">
      <dgm:prSet presAssocID="{31C9C718-925C-E04B-A173-9869C8476DAE}" presName="sibTrans" presStyleLbl="sibTrans2D1" presStyleIdx="1" presStyleCnt="2"/>
      <dgm:spPr/>
      <dgm:t>
        <a:bodyPr/>
        <a:lstStyle/>
        <a:p>
          <a:endParaRPr lang="pl-PL"/>
        </a:p>
      </dgm:t>
    </dgm:pt>
    <dgm:pt modelId="{461F5C25-557E-AA44-A78D-65D9BCD62CB5}" type="pres">
      <dgm:prSet presAssocID="{31C9C718-925C-E04B-A173-9869C8476DAE}" presName="connTx" presStyleLbl="sibTrans2D1" presStyleIdx="1" presStyleCnt="2"/>
      <dgm:spPr/>
      <dgm:t>
        <a:bodyPr/>
        <a:lstStyle/>
        <a:p>
          <a:endParaRPr lang="pl-PL"/>
        </a:p>
      </dgm:t>
    </dgm:pt>
    <dgm:pt modelId="{40B6600F-6F71-324F-9B19-5AC6424FC61C}" type="pres">
      <dgm:prSet presAssocID="{C3E4E0FC-BA01-6344-8BB7-82AE51E00206}" presName="composite" presStyleCnt="0"/>
      <dgm:spPr/>
    </dgm:pt>
    <dgm:pt modelId="{455D57E6-F081-0D46-863C-E3F381D55305}" type="pres">
      <dgm:prSet presAssocID="{C3E4E0FC-BA01-6344-8BB7-82AE51E0020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63F4A7-F400-F549-A412-82EFC539EA78}" type="pres">
      <dgm:prSet presAssocID="{C3E4E0FC-BA01-6344-8BB7-82AE51E00206}" presName="parSh" presStyleLbl="node1" presStyleIdx="2" presStyleCnt="3" custLinFactNeighborX="1903" custLinFactNeighborY="3073"/>
      <dgm:spPr/>
      <dgm:t>
        <a:bodyPr/>
        <a:lstStyle/>
        <a:p>
          <a:endParaRPr lang="pl-PL"/>
        </a:p>
      </dgm:t>
    </dgm:pt>
    <dgm:pt modelId="{DC71DA0E-48D5-CE4F-82DD-910EAD521FB3}" type="pres">
      <dgm:prSet presAssocID="{C3E4E0FC-BA01-6344-8BB7-82AE51E00206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8C7790B-578A-40B1-BAB4-51C723B3B0BD}" type="presOf" srcId="{986CAA2F-4A4C-4CFD-BDE0-98D1A57B7997}" destId="{DC71DA0E-48D5-CE4F-82DD-910EAD521FB3}" srcOrd="0" destOrd="4" presId="urn:microsoft.com/office/officeart/2005/8/layout/process3"/>
    <dgm:cxn modelId="{766D1CA5-0E7E-478E-B96E-69377E30858C}" type="presOf" srcId="{9307CF32-3067-4026-AB42-B245327050DF}" destId="{DC71DA0E-48D5-CE4F-82DD-910EAD521FB3}" srcOrd="0" destOrd="1" presId="urn:microsoft.com/office/officeart/2005/8/layout/process3"/>
    <dgm:cxn modelId="{13076BD2-3B83-47F2-AD9E-160866700614}" srcId="{536935B8-F3CE-C642-AAF8-EBF7DC0EE1D3}" destId="{3B3A41AF-AFE2-4D80-873A-01458A157809}" srcOrd="10" destOrd="0" parTransId="{3BCCFD2A-FB42-4A31-8A4B-F83F36DB42F6}" sibTransId="{7BF3B649-083C-465E-B599-16BC2056A7FE}"/>
    <dgm:cxn modelId="{A19014D7-A8A1-48E7-A214-D5B137932AF3}" type="presOf" srcId="{34AA550E-BCE2-4096-8F12-71FCDE088E87}" destId="{564E6299-E26A-1E4D-8291-46E3111DD6BF}" srcOrd="0" destOrd="1" presId="urn:microsoft.com/office/officeart/2005/8/layout/process3"/>
    <dgm:cxn modelId="{E7952875-F9D5-4841-AA12-6E015A23A531}" type="presOf" srcId="{C3E4E0FC-BA01-6344-8BB7-82AE51E00206}" destId="{1763F4A7-F400-F549-A412-82EFC539EA78}" srcOrd="1" destOrd="0" presId="urn:microsoft.com/office/officeart/2005/8/layout/process3"/>
    <dgm:cxn modelId="{5B9B96DE-4B56-4AE4-AA1B-7A21355C7AF0}" srcId="{536935B8-F3CE-C642-AAF8-EBF7DC0EE1D3}" destId="{6C6B136F-881D-4E61-8071-66DF979F24DF}" srcOrd="11" destOrd="0" parTransId="{3BB40299-05F5-4D57-B114-A91E754B8FD4}" sibTransId="{8D287643-0C9A-477F-B8A7-9F027B2F9705}"/>
    <dgm:cxn modelId="{F99FE3EF-EA8A-41B0-A5B9-14964B090DD2}" type="presOf" srcId="{0AA92E12-FDE9-433F-9F4A-C3451BD4055E}" destId="{564E6299-E26A-1E4D-8291-46E3111DD6BF}" srcOrd="0" destOrd="9" presId="urn:microsoft.com/office/officeart/2005/8/layout/process3"/>
    <dgm:cxn modelId="{96978E28-1FE7-E442-87A4-FA098B3E53E8}" type="presOf" srcId="{54160D71-2C38-7C4B-8C66-B316B6F89F76}" destId="{112B6141-2FAF-A34C-A1A5-BBC31236291A}" srcOrd="0" destOrd="0" presId="urn:microsoft.com/office/officeart/2005/8/layout/process3"/>
    <dgm:cxn modelId="{FDD106C2-4FAD-F149-8DB3-C5574516A4DB}" type="presOf" srcId="{4BA72154-581B-A94A-AC35-88A6EB6E7A4C}" destId="{ABB337FB-8985-DD4A-BC25-970395755386}" srcOrd="0" destOrd="0" presId="urn:microsoft.com/office/officeart/2005/8/layout/process3"/>
    <dgm:cxn modelId="{C82F7985-E2FB-0F4E-B4AF-6DBE26B81488}" srcId="{54160D71-2C38-7C4B-8C66-B316B6F89F76}" destId="{C3E4E0FC-BA01-6344-8BB7-82AE51E00206}" srcOrd="2" destOrd="0" parTransId="{385FAE42-78C3-1B47-B4AC-D214972ED193}" sibTransId="{B8D5574B-BFAC-6844-9967-3393434992BB}"/>
    <dgm:cxn modelId="{121D67A1-2AFF-4925-88AF-0874299C96A5}" type="presOf" srcId="{5B651AE5-E095-4CA7-88A0-B8C33AF8F954}" destId="{564E6299-E26A-1E4D-8291-46E3111DD6BF}" srcOrd="0" destOrd="2" presId="urn:microsoft.com/office/officeart/2005/8/layout/process3"/>
    <dgm:cxn modelId="{95EB3D9F-FE9F-CD4A-80D4-7B445AF8D69A}" srcId="{536935B8-F3CE-C642-AAF8-EBF7DC0EE1D3}" destId="{6F61CA51-9E6B-FA43-A1D5-25B2896FE3D5}" srcOrd="0" destOrd="0" parTransId="{B00EED85-DBF6-BD4A-AA4C-BBB14B78FC49}" sibTransId="{BF02ADD5-3F7A-1D4E-B510-AE80223DE1FE}"/>
    <dgm:cxn modelId="{02D8A27C-77DB-AE45-8FC2-8DF8C8D9F41E}" type="presOf" srcId="{31C9C718-925C-E04B-A173-9869C8476DAE}" destId="{461F5C25-557E-AA44-A78D-65D9BCD62CB5}" srcOrd="1" destOrd="0" presId="urn:microsoft.com/office/officeart/2005/8/layout/process3"/>
    <dgm:cxn modelId="{3F009D31-DB85-4AB0-9A14-FB8FEB63848F}" srcId="{536935B8-F3CE-C642-AAF8-EBF7DC0EE1D3}" destId="{97178D2D-E0FA-4A4D-A1E6-C0B3BF12CF72}" srcOrd="7" destOrd="0" parTransId="{D671BBC8-AD96-43B5-AED2-B2A746CEC746}" sibTransId="{542928DE-CFC8-41B4-9C55-0057715B0DE3}"/>
    <dgm:cxn modelId="{EF3B0ECE-47FB-8445-9BAB-EA3128B03B8A}" type="presOf" srcId="{A96E583A-E047-F246-95BC-C4BE1900A8ED}" destId="{35722C6D-357E-F842-923D-0AE71EE4E3FB}" srcOrd="0" destOrd="0" presId="urn:microsoft.com/office/officeart/2005/8/layout/process3"/>
    <dgm:cxn modelId="{561D2F35-6D1A-4889-9BC4-4C2492469A09}" srcId="{536935B8-F3CE-C642-AAF8-EBF7DC0EE1D3}" destId="{34AA550E-BCE2-4096-8F12-71FCDE088E87}" srcOrd="1" destOrd="0" parTransId="{6544073C-359F-479D-8E85-3CB49C0FFC62}" sibTransId="{713904E7-0D29-49BB-92C2-6823EB99A14F}"/>
    <dgm:cxn modelId="{43BF3DD3-56B0-574D-8356-623194E05C19}" srcId="{4BA72154-581B-A94A-AC35-88A6EB6E7A4C}" destId="{A96E583A-E047-F246-95BC-C4BE1900A8ED}" srcOrd="0" destOrd="0" parTransId="{9426054C-473B-3345-BFB2-36961F35729D}" sibTransId="{7A1CE953-5923-6D4E-B966-1F7532936346}"/>
    <dgm:cxn modelId="{A5112234-85EA-49BD-B840-C4FB970A35EC}" srcId="{C3E4E0FC-BA01-6344-8BB7-82AE51E00206}" destId="{EDCF41F9-3EDB-4025-A61C-3593EDC057A9}" srcOrd="3" destOrd="0" parTransId="{5478E09E-5E78-4C3F-A889-2AD179EC92B2}" sibTransId="{CA3AA865-B405-4796-87DC-F011CFB00A7E}"/>
    <dgm:cxn modelId="{B6A87183-8C44-3B46-8FFF-EE0FAC12E89B}" type="presOf" srcId="{99782BF5-5F0B-AE44-A8BC-2B30B87C0A37}" destId="{29DACDCF-D0EF-F544-9387-DB82EB9BD834}" srcOrd="1" destOrd="0" presId="urn:microsoft.com/office/officeart/2005/8/layout/process3"/>
    <dgm:cxn modelId="{92A2D84B-DE72-4811-B846-DBE2319F6025}" type="presOf" srcId="{3B3A41AF-AFE2-4D80-873A-01458A157809}" destId="{564E6299-E26A-1E4D-8291-46E3111DD6BF}" srcOrd="0" destOrd="10" presId="urn:microsoft.com/office/officeart/2005/8/layout/process3"/>
    <dgm:cxn modelId="{A37AC82F-646C-4430-AD1E-660450410C60}" srcId="{536935B8-F3CE-C642-AAF8-EBF7DC0EE1D3}" destId="{0AA92E12-FDE9-433F-9F4A-C3451BD4055E}" srcOrd="9" destOrd="0" parTransId="{3E0435A9-C854-47AD-B5AA-F5E75FE51573}" sibTransId="{A7D6857E-2D2C-4A00-9842-DE6063033DBA}"/>
    <dgm:cxn modelId="{9B5AE3E6-F911-4238-8B12-2B6F14B08326}" type="presOf" srcId="{1B834D70-DE10-4D5D-AA8D-E3C8AA42A56C}" destId="{564E6299-E26A-1E4D-8291-46E3111DD6BF}" srcOrd="0" destOrd="4" presId="urn:microsoft.com/office/officeart/2005/8/layout/process3"/>
    <dgm:cxn modelId="{E1C8838C-6B64-A149-B333-AB41F21F1175}" type="presOf" srcId="{C3E4E0FC-BA01-6344-8BB7-82AE51E00206}" destId="{455D57E6-F081-0D46-863C-E3F381D55305}" srcOrd="0" destOrd="0" presId="urn:microsoft.com/office/officeart/2005/8/layout/process3"/>
    <dgm:cxn modelId="{78814FA7-70BC-4072-AE0E-35EF2892B9CD}" srcId="{536935B8-F3CE-C642-AAF8-EBF7DC0EE1D3}" destId="{93F17877-E1CF-4ED2-8E95-A17E9AE8421F}" srcOrd="3" destOrd="0" parTransId="{FA842707-DD21-4A5B-8E18-F991B706CA0C}" sibTransId="{7A56D3EC-A54E-4780-A45D-BBA61DD0AD19}"/>
    <dgm:cxn modelId="{8CF351B2-FE70-974D-ABCF-64DE7B764BF0}" type="presOf" srcId="{536935B8-F3CE-C642-AAF8-EBF7DC0EE1D3}" destId="{F187CBF2-49DD-074B-B67F-5519174A989C}" srcOrd="0" destOrd="0" presId="urn:microsoft.com/office/officeart/2005/8/layout/process3"/>
    <dgm:cxn modelId="{8478EDBF-7D00-4750-A574-1F038691FF47}" srcId="{C3E4E0FC-BA01-6344-8BB7-82AE51E00206}" destId="{9307CF32-3067-4026-AB42-B245327050DF}" srcOrd="1" destOrd="0" parTransId="{BCAE0B1A-BCA6-45F4-B826-41A767592718}" sibTransId="{D3AE8C99-7933-4A0A-B293-625C4DED9DD2}"/>
    <dgm:cxn modelId="{DF974831-91AC-46C0-971D-868F715288FC}" srcId="{536935B8-F3CE-C642-AAF8-EBF7DC0EE1D3}" destId="{1B834D70-DE10-4D5D-AA8D-E3C8AA42A56C}" srcOrd="4" destOrd="0" parTransId="{57B4AE1D-0A5C-47AB-94CB-DEB33F4123B0}" sibTransId="{4D0F07EA-E219-452E-BDC7-3C9419861324}"/>
    <dgm:cxn modelId="{BB94023E-A81B-9040-88AD-94D95B609E0D}" type="presOf" srcId="{99782BF5-5F0B-AE44-A8BC-2B30B87C0A37}" destId="{A1A647E6-7887-B24C-9861-994E9B8AB05F}" srcOrd="0" destOrd="0" presId="urn:microsoft.com/office/officeart/2005/8/layout/process3"/>
    <dgm:cxn modelId="{62147119-4C80-4A74-B3C3-658105E438E4}" type="presOf" srcId="{12CA8D1B-8EFA-4E43-A3DF-50CC950EABFF}" destId="{564E6299-E26A-1E4D-8291-46E3111DD6BF}" srcOrd="0" destOrd="8" presId="urn:microsoft.com/office/officeart/2005/8/layout/process3"/>
    <dgm:cxn modelId="{7FFD2D57-0BE5-4608-9094-417B4A79A974}" type="presOf" srcId="{EDCF41F9-3EDB-4025-A61C-3593EDC057A9}" destId="{DC71DA0E-48D5-CE4F-82DD-910EAD521FB3}" srcOrd="0" destOrd="3" presId="urn:microsoft.com/office/officeart/2005/8/layout/process3"/>
    <dgm:cxn modelId="{30AD64C1-8393-4061-B84E-2A897D08F4E1}" srcId="{536935B8-F3CE-C642-AAF8-EBF7DC0EE1D3}" destId="{12CA8D1B-8EFA-4E43-A3DF-50CC950EABFF}" srcOrd="8" destOrd="0" parTransId="{F591351A-D39F-46C0-BFB8-C38F9B7D1FB1}" sibTransId="{F0E7B395-912B-450B-AC9F-41ABA61B41C0}"/>
    <dgm:cxn modelId="{44B0A093-D5E3-42B4-A285-EE0EF3488326}" type="presOf" srcId="{93F17877-E1CF-4ED2-8E95-A17E9AE8421F}" destId="{564E6299-E26A-1E4D-8291-46E3111DD6BF}" srcOrd="0" destOrd="3" presId="urn:microsoft.com/office/officeart/2005/8/layout/process3"/>
    <dgm:cxn modelId="{EDBA5FD9-E664-4443-8D83-69CAD454C6BB}" srcId="{536935B8-F3CE-C642-AAF8-EBF7DC0EE1D3}" destId="{9C47097A-2219-46A4-AFC8-582A7F28E9BD}" srcOrd="6" destOrd="0" parTransId="{A032249A-D496-46B5-99F3-EF07C5D55E0A}" sibTransId="{C563626A-B4A4-4DB4-8262-1A634962615A}"/>
    <dgm:cxn modelId="{6A63E27E-2013-CB49-9486-37124D9A6EC3}" srcId="{54160D71-2C38-7C4B-8C66-B316B6F89F76}" destId="{536935B8-F3CE-C642-AAF8-EBF7DC0EE1D3}" srcOrd="1" destOrd="0" parTransId="{79960382-1C7B-6849-B9F6-418FE6EEFB9F}" sibTransId="{31C9C718-925C-E04B-A173-9869C8476DAE}"/>
    <dgm:cxn modelId="{77A2B22C-8311-4310-8F65-ECAC100B2B99}" srcId="{536935B8-F3CE-C642-AAF8-EBF7DC0EE1D3}" destId="{85E88339-E1FD-4C62-B61C-ACD9E8B53BCC}" srcOrd="12" destOrd="0" parTransId="{D113DE95-C0E6-4E1D-A2FA-80790F660D49}" sibTransId="{F058EF9C-0914-400A-BFEC-11A24A2BE1A4}"/>
    <dgm:cxn modelId="{7A13F8D9-9BA7-CB43-A71F-483EF350040C}" type="presOf" srcId="{E97D3635-7CC7-BA4E-9FC3-E5C50DE33B4F}" destId="{DC71DA0E-48D5-CE4F-82DD-910EAD521FB3}" srcOrd="0" destOrd="0" presId="urn:microsoft.com/office/officeart/2005/8/layout/process3"/>
    <dgm:cxn modelId="{CAED9490-F8E0-4DE9-B5C0-05D68BC6A085}" type="presOf" srcId="{85E88339-E1FD-4C62-B61C-ACD9E8B53BCC}" destId="{564E6299-E26A-1E4D-8291-46E3111DD6BF}" srcOrd="0" destOrd="12" presId="urn:microsoft.com/office/officeart/2005/8/layout/process3"/>
    <dgm:cxn modelId="{C74E28E1-4D46-9148-A763-3E9CC74E790C}" srcId="{C3E4E0FC-BA01-6344-8BB7-82AE51E00206}" destId="{E97D3635-7CC7-BA4E-9FC3-E5C50DE33B4F}" srcOrd="0" destOrd="0" parTransId="{31857D24-CD16-1A4B-BA33-382ABB02B0DA}" sibTransId="{5D09C160-3ECC-B542-8D99-7D7F91FE2D32}"/>
    <dgm:cxn modelId="{19B1833D-B30A-4335-9BF8-BD018648BEE5}" srcId="{536935B8-F3CE-C642-AAF8-EBF7DC0EE1D3}" destId="{5B651AE5-E095-4CA7-88A0-B8C33AF8F954}" srcOrd="2" destOrd="0" parTransId="{44408738-33D1-4BA8-9310-F8A15C7DD981}" sibTransId="{EA864F45-6D1F-402C-9AA9-5E9F5F4890FF}"/>
    <dgm:cxn modelId="{B2F1B2F8-4E11-4662-AB96-13E2DDF3A66A}" srcId="{C3E4E0FC-BA01-6344-8BB7-82AE51E00206}" destId="{986CAA2F-4A4C-4CFD-BDE0-98D1A57B7997}" srcOrd="4" destOrd="0" parTransId="{9835A2AC-882B-4A34-9AAB-F52474F8FB72}" sibTransId="{AA65D8E2-ED70-4570-8C24-4EA6FE4CD05F}"/>
    <dgm:cxn modelId="{6CCE0201-D997-4BDD-8BB0-5E6B3BA55C47}" type="presOf" srcId="{97178D2D-E0FA-4A4D-A1E6-C0B3BF12CF72}" destId="{564E6299-E26A-1E4D-8291-46E3111DD6BF}" srcOrd="0" destOrd="7" presId="urn:microsoft.com/office/officeart/2005/8/layout/process3"/>
    <dgm:cxn modelId="{31F673CD-5625-4B56-87DC-C69CC7399A11}" srcId="{C3E4E0FC-BA01-6344-8BB7-82AE51E00206}" destId="{2B935D96-86C9-4F3F-81BA-8A6DB5596D71}" srcOrd="2" destOrd="0" parTransId="{3D421B64-6BD3-4098-878B-84B20D769DC2}" sibTransId="{E00097D1-010C-40AD-9F8F-C6C2CE464BD9}"/>
    <dgm:cxn modelId="{0D71B155-210C-4665-886D-1A0F62447FCD}" type="presOf" srcId="{2B935D96-86C9-4F3F-81BA-8A6DB5596D71}" destId="{DC71DA0E-48D5-CE4F-82DD-910EAD521FB3}" srcOrd="0" destOrd="2" presId="urn:microsoft.com/office/officeart/2005/8/layout/process3"/>
    <dgm:cxn modelId="{F6622758-842D-A04B-AA61-F8B5F734CBB8}" type="presOf" srcId="{4BA72154-581B-A94A-AC35-88A6EB6E7A4C}" destId="{52C8461E-5E9C-0F48-8C91-5B4CAAB34F3B}" srcOrd="1" destOrd="0" presId="urn:microsoft.com/office/officeart/2005/8/layout/process3"/>
    <dgm:cxn modelId="{C9668B42-47F1-4C43-B1FA-70F9E099DC06}" srcId="{54160D71-2C38-7C4B-8C66-B316B6F89F76}" destId="{4BA72154-581B-A94A-AC35-88A6EB6E7A4C}" srcOrd="0" destOrd="0" parTransId="{C3EA9A8A-49E8-3D47-B870-029163FD0457}" sibTransId="{99782BF5-5F0B-AE44-A8BC-2B30B87C0A37}"/>
    <dgm:cxn modelId="{3D97C9FE-31A9-884F-AE91-9FA7DE0A6053}" type="presOf" srcId="{536935B8-F3CE-C642-AAF8-EBF7DC0EE1D3}" destId="{0AC0D873-CCD4-7B4E-8A2E-2F80DB75F679}" srcOrd="1" destOrd="0" presId="urn:microsoft.com/office/officeart/2005/8/layout/process3"/>
    <dgm:cxn modelId="{C2DE68D8-7D16-4102-8F61-F6C67FA45826}" type="presOf" srcId="{9C47097A-2219-46A4-AFC8-582A7F28E9BD}" destId="{564E6299-E26A-1E4D-8291-46E3111DD6BF}" srcOrd="0" destOrd="6" presId="urn:microsoft.com/office/officeart/2005/8/layout/process3"/>
    <dgm:cxn modelId="{44E7D958-CC0C-41E0-9987-744130224CF9}" type="presOf" srcId="{6C6B136F-881D-4E61-8071-66DF979F24DF}" destId="{564E6299-E26A-1E4D-8291-46E3111DD6BF}" srcOrd="0" destOrd="11" presId="urn:microsoft.com/office/officeart/2005/8/layout/process3"/>
    <dgm:cxn modelId="{7A38D656-24EF-4A8A-AF89-6F0D197B91F6}" type="presOf" srcId="{71941C2A-96F9-4251-9602-BAF31628D126}" destId="{564E6299-E26A-1E4D-8291-46E3111DD6BF}" srcOrd="0" destOrd="5" presId="urn:microsoft.com/office/officeart/2005/8/layout/process3"/>
    <dgm:cxn modelId="{A0959A1B-3A44-42B8-A9BA-07F10C57F8FB}" srcId="{536935B8-F3CE-C642-AAF8-EBF7DC0EE1D3}" destId="{71941C2A-96F9-4251-9602-BAF31628D126}" srcOrd="5" destOrd="0" parTransId="{666271CD-965E-41F9-AAB0-1228962FB6D4}" sibTransId="{25935F86-DF7E-4C40-BAB0-EC1463578EEF}"/>
    <dgm:cxn modelId="{F9EBEEEE-EAB8-8248-B0C2-43C9B391B7EC}" type="presOf" srcId="{31C9C718-925C-E04B-A173-9869C8476DAE}" destId="{D3587188-1EC2-AA44-99B2-347E2BDEF409}" srcOrd="0" destOrd="0" presId="urn:microsoft.com/office/officeart/2005/8/layout/process3"/>
    <dgm:cxn modelId="{5D95A36E-9379-C442-B692-8338C24FCA0E}" type="presOf" srcId="{6F61CA51-9E6B-FA43-A1D5-25B2896FE3D5}" destId="{564E6299-E26A-1E4D-8291-46E3111DD6BF}" srcOrd="0" destOrd="0" presId="urn:microsoft.com/office/officeart/2005/8/layout/process3"/>
    <dgm:cxn modelId="{3CBEC2AC-A5AE-3B43-897F-92EE64739EA8}" type="presParOf" srcId="{112B6141-2FAF-A34C-A1A5-BBC31236291A}" destId="{BF67F72C-9039-F640-85AA-FEE79C3172B2}" srcOrd="0" destOrd="0" presId="urn:microsoft.com/office/officeart/2005/8/layout/process3"/>
    <dgm:cxn modelId="{FF8EC511-A028-FA4F-B221-528D298570C9}" type="presParOf" srcId="{BF67F72C-9039-F640-85AA-FEE79C3172B2}" destId="{ABB337FB-8985-DD4A-BC25-970395755386}" srcOrd="0" destOrd="0" presId="urn:microsoft.com/office/officeart/2005/8/layout/process3"/>
    <dgm:cxn modelId="{6E76B4F1-30F4-354D-B7BC-484A8A2512A2}" type="presParOf" srcId="{BF67F72C-9039-F640-85AA-FEE79C3172B2}" destId="{52C8461E-5E9C-0F48-8C91-5B4CAAB34F3B}" srcOrd="1" destOrd="0" presId="urn:microsoft.com/office/officeart/2005/8/layout/process3"/>
    <dgm:cxn modelId="{AF30725D-9F66-5A46-BCE9-3E4E1F1F1C8C}" type="presParOf" srcId="{BF67F72C-9039-F640-85AA-FEE79C3172B2}" destId="{35722C6D-357E-F842-923D-0AE71EE4E3FB}" srcOrd="2" destOrd="0" presId="urn:microsoft.com/office/officeart/2005/8/layout/process3"/>
    <dgm:cxn modelId="{EFB0F260-0CB6-8543-800C-F82EFE0979E0}" type="presParOf" srcId="{112B6141-2FAF-A34C-A1A5-BBC31236291A}" destId="{A1A647E6-7887-B24C-9861-994E9B8AB05F}" srcOrd="1" destOrd="0" presId="urn:microsoft.com/office/officeart/2005/8/layout/process3"/>
    <dgm:cxn modelId="{CC57B727-E45E-1445-BADA-E35372768E7C}" type="presParOf" srcId="{A1A647E6-7887-B24C-9861-994E9B8AB05F}" destId="{29DACDCF-D0EF-F544-9387-DB82EB9BD834}" srcOrd="0" destOrd="0" presId="urn:microsoft.com/office/officeart/2005/8/layout/process3"/>
    <dgm:cxn modelId="{89C65EEE-56F2-1B47-9790-04F04F91AEFA}" type="presParOf" srcId="{112B6141-2FAF-A34C-A1A5-BBC31236291A}" destId="{05FA2317-62C5-1E49-9E56-422ABB779CCC}" srcOrd="2" destOrd="0" presId="urn:microsoft.com/office/officeart/2005/8/layout/process3"/>
    <dgm:cxn modelId="{F8001A26-6D5D-774E-B623-4BE48960C90B}" type="presParOf" srcId="{05FA2317-62C5-1E49-9E56-422ABB779CCC}" destId="{F187CBF2-49DD-074B-B67F-5519174A989C}" srcOrd="0" destOrd="0" presId="urn:microsoft.com/office/officeart/2005/8/layout/process3"/>
    <dgm:cxn modelId="{67119110-074B-F34A-B577-9DC995A7BA56}" type="presParOf" srcId="{05FA2317-62C5-1E49-9E56-422ABB779CCC}" destId="{0AC0D873-CCD4-7B4E-8A2E-2F80DB75F679}" srcOrd="1" destOrd="0" presId="urn:microsoft.com/office/officeart/2005/8/layout/process3"/>
    <dgm:cxn modelId="{F70A7DD9-D42D-7D46-ACBD-0BD2B774196B}" type="presParOf" srcId="{05FA2317-62C5-1E49-9E56-422ABB779CCC}" destId="{564E6299-E26A-1E4D-8291-46E3111DD6BF}" srcOrd="2" destOrd="0" presId="urn:microsoft.com/office/officeart/2005/8/layout/process3"/>
    <dgm:cxn modelId="{3FFEE4BD-4725-F14C-9698-47A2AB4B30D3}" type="presParOf" srcId="{112B6141-2FAF-A34C-A1A5-BBC31236291A}" destId="{D3587188-1EC2-AA44-99B2-347E2BDEF409}" srcOrd="3" destOrd="0" presId="urn:microsoft.com/office/officeart/2005/8/layout/process3"/>
    <dgm:cxn modelId="{B5205404-176D-1144-A92C-72F49749837A}" type="presParOf" srcId="{D3587188-1EC2-AA44-99B2-347E2BDEF409}" destId="{461F5C25-557E-AA44-A78D-65D9BCD62CB5}" srcOrd="0" destOrd="0" presId="urn:microsoft.com/office/officeart/2005/8/layout/process3"/>
    <dgm:cxn modelId="{E162C430-E196-1D4B-8E18-906A33947F3F}" type="presParOf" srcId="{112B6141-2FAF-A34C-A1A5-BBC31236291A}" destId="{40B6600F-6F71-324F-9B19-5AC6424FC61C}" srcOrd="4" destOrd="0" presId="urn:microsoft.com/office/officeart/2005/8/layout/process3"/>
    <dgm:cxn modelId="{C3F775BE-06EB-D54E-9189-686542808B52}" type="presParOf" srcId="{40B6600F-6F71-324F-9B19-5AC6424FC61C}" destId="{455D57E6-F081-0D46-863C-E3F381D55305}" srcOrd="0" destOrd="0" presId="urn:microsoft.com/office/officeart/2005/8/layout/process3"/>
    <dgm:cxn modelId="{956255BC-C483-9943-A5CF-A51A9C334C15}" type="presParOf" srcId="{40B6600F-6F71-324F-9B19-5AC6424FC61C}" destId="{1763F4A7-F400-F549-A412-82EFC539EA78}" srcOrd="1" destOrd="0" presId="urn:microsoft.com/office/officeart/2005/8/layout/process3"/>
    <dgm:cxn modelId="{18B76045-5E2C-D74A-AD18-D070D0FB981C}" type="presParOf" srcId="{40B6600F-6F71-324F-9B19-5AC6424FC61C}" destId="{DC71DA0E-48D5-CE4F-82DD-910EAD521FB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555FF3-8056-7346-9FD4-587D1787A306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4AB3F6-BC68-F843-A85F-0AB458CCA62A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</a:rPr>
            <a:t>Work </a:t>
          </a:r>
          <a:r>
            <a:rPr lang="en-GB" b="1" dirty="0">
              <a:solidFill>
                <a:schemeClr val="bg1"/>
              </a:solidFill>
            </a:rPr>
            <a:t>Plan </a:t>
          </a:r>
        </a:p>
      </dgm:t>
    </dgm:pt>
    <dgm:pt modelId="{0E6A8829-CB8F-8444-A6AB-9D072D2B0F07}" type="parTrans" cxnId="{77631261-30C0-1942-808E-1C5AAEA45904}">
      <dgm:prSet/>
      <dgm:spPr/>
      <dgm:t>
        <a:bodyPr/>
        <a:lstStyle/>
        <a:p>
          <a:endParaRPr lang="en-GB"/>
        </a:p>
      </dgm:t>
    </dgm:pt>
    <dgm:pt modelId="{BAB5BE91-BC52-B542-90DF-2D01E59A9AF4}" type="sibTrans" cxnId="{77631261-30C0-1942-808E-1C5AAEA45904}">
      <dgm:prSet/>
      <dgm:spPr/>
      <dgm:t>
        <a:bodyPr/>
        <a:lstStyle/>
        <a:p>
          <a:endParaRPr lang="en-GB"/>
        </a:p>
      </dgm:t>
    </dgm:pt>
    <dgm:pt modelId="{3AAF9333-8611-7248-842D-EB089F183156}">
      <dgm:prSet phldrT="[Text]" custT="1"/>
      <dgm:spPr/>
      <dgm:t>
        <a:bodyPr/>
        <a:lstStyle/>
        <a:p>
          <a:r>
            <a:rPr lang="en-GB" sz="2400" dirty="0"/>
            <a:t>3 Study visits</a:t>
          </a:r>
        </a:p>
      </dgm:t>
    </dgm:pt>
    <dgm:pt modelId="{237ADF18-AEC8-E94E-8D50-0F500C5D0128}" type="parTrans" cxnId="{F3243E6D-832C-744C-89F9-483995B1FA61}">
      <dgm:prSet/>
      <dgm:spPr/>
      <dgm:t>
        <a:bodyPr/>
        <a:lstStyle/>
        <a:p>
          <a:endParaRPr lang="en-GB"/>
        </a:p>
      </dgm:t>
    </dgm:pt>
    <dgm:pt modelId="{717C6464-40A2-4343-8688-0091FBD6332E}" type="sibTrans" cxnId="{F3243E6D-832C-744C-89F9-483995B1FA61}">
      <dgm:prSet/>
      <dgm:spPr/>
      <dgm:t>
        <a:bodyPr/>
        <a:lstStyle/>
        <a:p>
          <a:endParaRPr lang="en-GB"/>
        </a:p>
      </dgm:t>
    </dgm:pt>
    <dgm:pt modelId="{E018F14B-2C54-C040-81E4-F05BA2CA398E}">
      <dgm:prSet phldrT="[Text]" custT="1"/>
      <dgm:spPr/>
      <dgm:t>
        <a:bodyPr/>
        <a:lstStyle/>
        <a:p>
          <a:r>
            <a:rPr lang="en-GB" sz="2400"/>
            <a:t>50 missions </a:t>
          </a:r>
          <a:endParaRPr lang="en-GB" sz="2400" dirty="0"/>
        </a:p>
      </dgm:t>
    </dgm:pt>
    <dgm:pt modelId="{88449D91-DB88-2D42-878E-F5E1E9355F45}" type="parTrans" cxnId="{0BE6E2AA-A2BB-7948-BF78-0C9099C3104B}">
      <dgm:prSet/>
      <dgm:spPr/>
      <dgm:t>
        <a:bodyPr/>
        <a:lstStyle/>
        <a:p>
          <a:endParaRPr lang="en-GB"/>
        </a:p>
      </dgm:t>
    </dgm:pt>
    <dgm:pt modelId="{FA8148A0-574F-A044-9FCC-DCAE8439AB17}" type="sibTrans" cxnId="{0BE6E2AA-A2BB-7948-BF78-0C9099C3104B}">
      <dgm:prSet/>
      <dgm:spPr/>
      <dgm:t>
        <a:bodyPr/>
        <a:lstStyle/>
        <a:p>
          <a:endParaRPr lang="en-GB"/>
        </a:p>
      </dgm:t>
    </dgm:pt>
    <dgm:pt modelId="{237DC36E-C49C-6C49-8BEF-2EF33324EBBC}">
      <dgm:prSet phldrT="[Text]"/>
      <dgm:spPr/>
      <dgm:t>
        <a:bodyPr/>
        <a:lstStyle/>
        <a:p>
          <a:r>
            <a:rPr lang="en-GB" b="1" dirty="0">
              <a:solidFill>
                <a:schemeClr val="bg1"/>
              </a:solidFill>
            </a:rPr>
            <a:t>As per </a:t>
          </a:r>
        </a:p>
        <a:p>
          <a:r>
            <a:rPr lang="en-GB" b="1" dirty="0">
              <a:solidFill>
                <a:schemeClr val="bg1"/>
              </a:solidFill>
            </a:rPr>
            <a:t>5 Side-letters &amp; </a:t>
          </a:r>
        </a:p>
        <a:p>
          <a:r>
            <a:rPr lang="en-GB" b="1" dirty="0">
              <a:solidFill>
                <a:schemeClr val="bg1"/>
              </a:solidFill>
            </a:rPr>
            <a:t>3</a:t>
          </a:r>
          <a:r>
            <a:rPr lang="en-GB" dirty="0">
              <a:solidFill>
                <a:schemeClr val="bg1"/>
              </a:solidFill>
            </a:rPr>
            <a:t> </a:t>
          </a:r>
          <a:r>
            <a:rPr lang="en-GB" b="1" dirty="0">
              <a:solidFill>
                <a:schemeClr val="bg1"/>
              </a:solidFill>
            </a:rPr>
            <a:t>Addendums</a:t>
          </a:r>
          <a:r>
            <a:rPr lang="en-GB" dirty="0">
              <a:solidFill>
                <a:schemeClr val="bg1"/>
              </a:solidFill>
            </a:rPr>
            <a:t> </a:t>
          </a:r>
        </a:p>
      </dgm:t>
    </dgm:pt>
    <dgm:pt modelId="{20596B1F-74B2-D04D-9989-67FD46607D66}" type="parTrans" cxnId="{333DCE0E-9EC5-B740-8FB3-058297A36DB3}">
      <dgm:prSet/>
      <dgm:spPr/>
      <dgm:t>
        <a:bodyPr/>
        <a:lstStyle/>
        <a:p>
          <a:endParaRPr lang="en-GB"/>
        </a:p>
      </dgm:t>
    </dgm:pt>
    <dgm:pt modelId="{951DDEFA-453B-5442-90A5-329B4E61731F}" type="sibTrans" cxnId="{333DCE0E-9EC5-B740-8FB3-058297A36DB3}">
      <dgm:prSet/>
      <dgm:spPr/>
      <dgm:t>
        <a:bodyPr/>
        <a:lstStyle/>
        <a:p>
          <a:endParaRPr lang="en-GB"/>
        </a:p>
      </dgm:t>
    </dgm:pt>
    <dgm:pt modelId="{085FBAA8-9D17-5F47-8FC7-12A5112AD626}">
      <dgm:prSet phldrT="[Text]" custT="1"/>
      <dgm:spPr/>
      <dgm:t>
        <a:bodyPr/>
        <a:lstStyle/>
        <a:p>
          <a:r>
            <a:rPr lang="en-GB" sz="2400" dirty="0"/>
            <a:t>4 Study visits</a:t>
          </a:r>
        </a:p>
      </dgm:t>
    </dgm:pt>
    <dgm:pt modelId="{E09A383B-3921-EE49-B4FB-F4D3C6C5084B}" type="parTrans" cxnId="{8E94291E-792A-8443-8F2F-4F08676C337B}">
      <dgm:prSet/>
      <dgm:spPr/>
      <dgm:t>
        <a:bodyPr/>
        <a:lstStyle/>
        <a:p>
          <a:endParaRPr lang="en-GB"/>
        </a:p>
      </dgm:t>
    </dgm:pt>
    <dgm:pt modelId="{0F956F7A-BBAC-2645-95B0-A6FD3FDDF527}" type="sibTrans" cxnId="{8E94291E-792A-8443-8F2F-4F08676C337B}">
      <dgm:prSet/>
      <dgm:spPr/>
      <dgm:t>
        <a:bodyPr/>
        <a:lstStyle/>
        <a:p>
          <a:endParaRPr lang="en-GB"/>
        </a:p>
      </dgm:t>
    </dgm:pt>
    <dgm:pt modelId="{D12B63A3-750D-6D4D-BE73-26843E2CBA6B}">
      <dgm:prSet phldrT="[Text]" custT="1"/>
      <dgm:spPr/>
      <dgm:t>
        <a:bodyPr/>
        <a:lstStyle/>
        <a:p>
          <a:r>
            <a:rPr lang="en-GB" sz="2400" dirty="0"/>
            <a:t>56</a:t>
          </a:r>
          <a:r>
            <a:rPr lang="en-GB" sz="3500" dirty="0"/>
            <a:t> </a:t>
          </a:r>
          <a:r>
            <a:rPr lang="en-GB" sz="2400" dirty="0"/>
            <a:t>missions</a:t>
          </a:r>
        </a:p>
      </dgm:t>
    </dgm:pt>
    <dgm:pt modelId="{8CF89278-873D-8445-AB77-BF7C537D58A9}" type="parTrans" cxnId="{FCD1A2C7-97D7-7947-928E-A4178D1780E3}">
      <dgm:prSet/>
      <dgm:spPr/>
      <dgm:t>
        <a:bodyPr/>
        <a:lstStyle/>
        <a:p>
          <a:endParaRPr lang="en-GB"/>
        </a:p>
      </dgm:t>
    </dgm:pt>
    <dgm:pt modelId="{7ED848A3-C41A-134B-9A40-7EF91F99B427}" type="sibTrans" cxnId="{FCD1A2C7-97D7-7947-928E-A4178D1780E3}">
      <dgm:prSet/>
      <dgm:spPr/>
      <dgm:t>
        <a:bodyPr/>
        <a:lstStyle/>
        <a:p>
          <a:endParaRPr lang="en-GB"/>
        </a:p>
      </dgm:t>
    </dgm:pt>
    <dgm:pt modelId="{0C1AD4C2-6E2E-304A-ACD0-4540FB011D94}">
      <dgm:prSet phldrT="[Text]" custT="1"/>
      <dgm:spPr/>
      <dgm:t>
        <a:bodyPr/>
        <a:lstStyle/>
        <a:p>
          <a:r>
            <a:rPr lang="en-GB" sz="2400" dirty="0"/>
            <a:t>Project timeline</a:t>
          </a:r>
        </a:p>
        <a:p>
          <a:r>
            <a:rPr lang="en-GB" sz="2400" dirty="0"/>
            <a:t>28,5 months </a:t>
          </a:r>
        </a:p>
      </dgm:t>
    </dgm:pt>
    <dgm:pt modelId="{AB8C6FCB-ECF3-5940-A00C-71139C93E593}" type="parTrans" cxnId="{0C5BD627-12E7-DD44-B253-43ECCAEF6086}">
      <dgm:prSet/>
      <dgm:spPr/>
      <dgm:t>
        <a:bodyPr/>
        <a:lstStyle/>
        <a:p>
          <a:endParaRPr lang="en-GB"/>
        </a:p>
      </dgm:t>
    </dgm:pt>
    <dgm:pt modelId="{5706245E-8E98-1C44-923F-9642B443E683}" type="sibTrans" cxnId="{0C5BD627-12E7-DD44-B253-43ECCAEF6086}">
      <dgm:prSet/>
      <dgm:spPr/>
      <dgm:t>
        <a:bodyPr/>
        <a:lstStyle/>
        <a:p>
          <a:endParaRPr lang="en-GB"/>
        </a:p>
      </dgm:t>
    </dgm:pt>
    <dgm:pt modelId="{603023F2-4A1F-6B42-AB4B-146062C630DB}">
      <dgm:prSet custT="1"/>
      <dgm:spPr/>
      <dgm:t>
        <a:bodyPr/>
        <a:lstStyle/>
        <a:p>
          <a:r>
            <a:rPr lang="en-GB" sz="2400" dirty="0" smtClean="0"/>
            <a:t>Mo</a:t>
          </a:r>
          <a:r>
            <a:rPr lang="pl-PL" sz="2400" dirty="0" smtClean="0"/>
            <a:t>U</a:t>
          </a:r>
          <a:endParaRPr lang="en-GB" sz="2400" dirty="0"/>
        </a:p>
      </dgm:t>
    </dgm:pt>
    <dgm:pt modelId="{129DF808-1AFA-244C-9CC5-B39383F0BF63}" type="parTrans" cxnId="{71E372FA-9492-E644-A31B-336251B038B3}">
      <dgm:prSet/>
      <dgm:spPr/>
      <dgm:t>
        <a:bodyPr/>
        <a:lstStyle/>
        <a:p>
          <a:endParaRPr lang="en-GB"/>
        </a:p>
      </dgm:t>
    </dgm:pt>
    <dgm:pt modelId="{1030481D-05DE-6E42-9929-3EBD7A353480}" type="sibTrans" cxnId="{71E372FA-9492-E644-A31B-336251B038B3}">
      <dgm:prSet/>
      <dgm:spPr/>
      <dgm:t>
        <a:bodyPr/>
        <a:lstStyle/>
        <a:p>
          <a:endParaRPr lang="en-GB"/>
        </a:p>
      </dgm:t>
    </dgm:pt>
    <dgm:pt modelId="{53252764-D798-124E-B4BE-9F1C1B4ADE42}">
      <dgm:prSet custT="1"/>
      <dgm:spPr/>
      <dgm:t>
        <a:bodyPr/>
        <a:lstStyle/>
        <a:p>
          <a:r>
            <a:rPr lang="en-GB" sz="2400" dirty="0"/>
            <a:t>Project timeline</a:t>
          </a:r>
        </a:p>
        <a:p>
          <a:r>
            <a:rPr lang="en-GB" sz="2400" dirty="0"/>
            <a:t> 24 months</a:t>
          </a:r>
        </a:p>
      </dgm:t>
    </dgm:pt>
    <dgm:pt modelId="{5E92AC75-DA37-0B44-B42F-F4C91D657D49}" type="parTrans" cxnId="{4783E423-D131-9E45-B06E-F9C5497F88BC}">
      <dgm:prSet/>
      <dgm:spPr/>
      <dgm:t>
        <a:bodyPr/>
        <a:lstStyle/>
        <a:p>
          <a:endParaRPr lang="en-GB"/>
        </a:p>
      </dgm:t>
    </dgm:pt>
    <dgm:pt modelId="{2110D9CD-8AC7-9A40-8062-F34867C755D8}" type="sibTrans" cxnId="{4783E423-D131-9E45-B06E-F9C5497F88BC}">
      <dgm:prSet/>
      <dgm:spPr/>
      <dgm:t>
        <a:bodyPr/>
        <a:lstStyle/>
        <a:p>
          <a:endParaRPr lang="en-GB"/>
        </a:p>
      </dgm:t>
    </dgm:pt>
    <dgm:pt modelId="{B52DBB6B-CA74-AE4C-9C8B-D5B5DBF09C20}">
      <dgm:prSet/>
      <dgm:spPr/>
      <dgm:t>
        <a:bodyPr/>
        <a:lstStyle/>
        <a:p>
          <a:endParaRPr lang="en-GB"/>
        </a:p>
      </dgm:t>
    </dgm:pt>
    <dgm:pt modelId="{C1469068-4239-4A40-AEEF-C0340112BE8E}" type="parTrans" cxnId="{EE39F4B0-FCE7-8248-84E3-7EF0D8732973}">
      <dgm:prSet/>
      <dgm:spPr/>
      <dgm:t>
        <a:bodyPr/>
        <a:lstStyle/>
        <a:p>
          <a:endParaRPr lang="en-GB"/>
        </a:p>
      </dgm:t>
    </dgm:pt>
    <dgm:pt modelId="{0DAA1B67-523B-AB48-AEBA-D4E8614D839E}" type="sibTrans" cxnId="{EE39F4B0-FCE7-8248-84E3-7EF0D8732973}">
      <dgm:prSet/>
      <dgm:spPr/>
      <dgm:t>
        <a:bodyPr/>
        <a:lstStyle/>
        <a:p>
          <a:endParaRPr lang="en-GB"/>
        </a:p>
      </dgm:t>
    </dgm:pt>
    <dgm:pt modelId="{15D4CFE4-0F33-374A-A3A1-97AA1853F865}">
      <dgm:prSet/>
      <dgm:spPr/>
      <dgm:t>
        <a:bodyPr/>
        <a:lstStyle/>
        <a:p>
          <a:endParaRPr lang="en-GB"/>
        </a:p>
      </dgm:t>
    </dgm:pt>
    <dgm:pt modelId="{78C7BDC0-A740-144F-9E09-83B7DD5BB959}" type="parTrans" cxnId="{B985FA8C-ED43-5247-B5FD-BE3124C1F8A0}">
      <dgm:prSet/>
      <dgm:spPr/>
      <dgm:t>
        <a:bodyPr/>
        <a:lstStyle/>
        <a:p>
          <a:endParaRPr lang="en-GB"/>
        </a:p>
      </dgm:t>
    </dgm:pt>
    <dgm:pt modelId="{D9D717A0-5B21-714A-8FC4-44C2455E31C0}" type="sibTrans" cxnId="{B985FA8C-ED43-5247-B5FD-BE3124C1F8A0}">
      <dgm:prSet/>
      <dgm:spPr/>
      <dgm:t>
        <a:bodyPr/>
        <a:lstStyle/>
        <a:p>
          <a:endParaRPr lang="en-GB"/>
        </a:p>
      </dgm:t>
    </dgm:pt>
    <dgm:pt modelId="{D12F328A-F8F6-9745-B11D-C4FF1232C802}" type="pres">
      <dgm:prSet presAssocID="{40555FF3-8056-7346-9FD4-587D1787A30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3904F10-F7F5-7247-AE54-9FD64F933CA8}" type="pres">
      <dgm:prSet presAssocID="{40555FF3-8056-7346-9FD4-587D1787A306}" presName="dummyMaxCanvas" presStyleCnt="0"/>
      <dgm:spPr/>
    </dgm:pt>
    <dgm:pt modelId="{707737EC-5FE1-6F4D-8CC6-69280ACE0E2B}" type="pres">
      <dgm:prSet presAssocID="{40555FF3-8056-7346-9FD4-587D1787A306}" presName="parentComposite" presStyleCnt="0"/>
      <dgm:spPr/>
    </dgm:pt>
    <dgm:pt modelId="{2CB6F6F1-57C3-BB4D-9DD8-5353B38B42AD}" type="pres">
      <dgm:prSet presAssocID="{40555FF3-8056-7346-9FD4-587D1787A306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B6C4F417-8AAD-6D4C-98FD-3DD9B51FA808}" type="pres">
      <dgm:prSet presAssocID="{40555FF3-8056-7346-9FD4-587D1787A306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12813086-E1A1-7344-8407-D513A8CF4CDA}" type="pres">
      <dgm:prSet presAssocID="{40555FF3-8056-7346-9FD4-587D1787A306}" presName="childrenComposite" presStyleCnt="0"/>
      <dgm:spPr/>
    </dgm:pt>
    <dgm:pt modelId="{2FCD37E7-BE87-8343-B494-6D2A357C3BA6}" type="pres">
      <dgm:prSet presAssocID="{40555FF3-8056-7346-9FD4-587D1787A306}" presName="dummyMaxCanvas_ChildArea" presStyleCnt="0"/>
      <dgm:spPr/>
    </dgm:pt>
    <dgm:pt modelId="{DC768C83-22EE-8F47-A06F-8D17345F5D66}" type="pres">
      <dgm:prSet presAssocID="{40555FF3-8056-7346-9FD4-587D1787A306}" presName="fulcrum" presStyleLbl="alignAccFollowNode1" presStyleIdx="2" presStyleCnt="4"/>
      <dgm:spPr/>
    </dgm:pt>
    <dgm:pt modelId="{B3777037-CA47-9641-9DDF-7ECD02D47B1F}" type="pres">
      <dgm:prSet presAssocID="{40555FF3-8056-7346-9FD4-587D1787A306}" presName="balance_34" presStyleLbl="alignAccFollowNode1" presStyleIdx="3" presStyleCnt="4">
        <dgm:presLayoutVars>
          <dgm:bulletEnabled val="1"/>
        </dgm:presLayoutVars>
      </dgm:prSet>
      <dgm:spPr/>
    </dgm:pt>
    <dgm:pt modelId="{7E41A7AC-E8B5-134B-80E6-CAC3813C63E9}" type="pres">
      <dgm:prSet presAssocID="{40555FF3-8056-7346-9FD4-587D1787A306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2BC137-8376-614A-8D55-428F45C8B1C1}" type="pres">
      <dgm:prSet presAssocID="{40555FF3-8056-7346-9FD4-587D1787A306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12C7E5-4497-9941-90DE-B39881A63335}" type="pres">
      <dgm:prSet presAssocID="{40555FF3-8056-7346-9FD4-587D1787A306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3B50C1-B67E-F049-8EB8-0DFA5826C0C1}" type="pres">
      <dgm:prSet presAssocID="{40555FF3-8056-7346-9FD4-587D1787A306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7AB46D-19FB-904C-AEC9-7A52188613C8}" type="pres">
      <dgm:prSet presAssocID="{40555FF3-8056-7346-9FD4-587D1787A306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CFC0F5-03BC-4443-9F82-960ECDDB08B4}" type="pres">
      <dgm:prSet presAssocID="{40555FF3-8056-7346-9FD4-587D1787A306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971B15-394A-BA4E-88F8-0A43F38A9B24}" type="pres">
      <dgm:prSet presAssocID="{40555FF3-8056-7346-9FD4-587D1787A306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02DD0C7-788F-7B43-ABD9-C9C568686FDE}" type="presOf" srcId="{603023F2-4A1F-6B42-AB4B-146062C630DB}" destId="{963B50C1-B67E-F049-8EB8-0DFA5826C0C1}" srcOrd="0" destOrd="0" presId="urn:microsoft.com/office/officeart/2005/8/layout/balance1"/>
    <dgm:cxn modelId="{EE39F4B0-FCE7-8248-84E3-7EF0D8732973}" srcId="{237DC36E-C49C-6C49-8BEF-2EF33324EBBC}" destId="{B52DBB6B-CA74-AE4C-9C8B-D5B5DBF09C20}" srcOrd="4" destOrd="0" parTransId="{C1469068-4239-4A40-AEEF-C0340112BE8E}" sibTransId="{0DAA1B67-523B-AB48-AEBA-D4E8614D839E}"/>
    <dgm:cxn modelId="{4783E423-D131-9E45-B06E-F9C5497F88BC}" srcId="{D24AB3F6-BC68-F843-A85F-0AB458CCA62A}" destId="{53252764-D798-124E-B4BE-9F1C1B4ADE42}" srcOrd="2" destOrd="0" parTransId="{5E92AC75-DA37-0B44-B42F-F4C91D657D49}" sibTransId="{2110D9CD-8AC7-9A40-8062-F34867C755D8}"/>
    <dgm:cxn modelId="{F3243E6D-832C-744C-89F9-483995B1FA61}" srcId="{D24AB3F6-BC68-F843-A85F-0AB458CCA62A}" destId="{3AAF9333-8611-7248-842D-EB089F183156}" srcOrd="0" destOrd="0" parTransId="{237ADF18-AEC8-E94E-8D50-0F500C5D0128}" sibTransId="{717C6464-40A2-4343-8688-0091FBD6332E}"/>
    <dgm:cxn modelId="{0682F6C3-3D6B-0643-82FB-A65D9AB59CCF}" type="presOf" srcId="{3AAF9333-8611-7248-842D-EB089F183156}" destId="{EB7AB46D-19FB-904C-AEC9-7A52188613C8}" srcOrd="0" destOrd="0" presId="urn:microsoft.com/office/officeart/2005/8/layout/balance1"/>
    <dgm:cxn modelId="{B985FA8C-ED43-5247-B5FD-BE3124C1F8A0}" srcId="{40555FF3-8056-7346-9FD4-587D1787A306}" destId="{15D4CFE4-0F33-374A-A3A1-97AA1853F865}" srcOrd="2" destOrd="0" parTransId="{78C7BDC0-A740-144F-9E09-83B7DD5BB959}" sibTransId="{D9D717A0-5B21-714A-8FC4-44C2455E31C0}"/>
    <dgm:cxn modelId="{6A496487-1DCA-1B49-89B5-0597FFCEA915}" type="presOf" srcId="{40555FF3-8056-7346-9FD4-587D1787A306}" destId="{D12F328A-F8F6-9745-B11D-C4FF1232C802}" srcOrd="0" destOrd="0" presId="urn:microsoft.com/office/officeart/2005/8/layout/balance1"/>
    <dgm:cxn modelId="{333DCE0E-9EC5-B740-8FB3-058297A36DB3}" srcId="{40555FF3-8056-7346-9FD4-587D1787A306}" destId="{237DC36E-C49C-6C49-8BEF-2EF33324EBBC}" srcOrd="1" destOrd="0" parTransId="{20596B1F-74B2-D04D-9989-67FD46607D66}" sibTransId="{951DDEFA-453B-5442-90A5-329B4E61731F}"/>
    <dgm:cxn modelId="{522E5B12-ECAF-1D48-91FA-6895B9B394E6}" type="presOf" srcId="{237DC36E-C49C-6C49-8BEF-2EF33324EBBC}" destId="{B6C4F417-8AAD-6D4C-98FD-3DD9B51FA808}" srcOrd="0" destOrd="0" presId="urn:microsoft.com/office/officeart/2005/8/layout/balance1"/>
    <dgm:cxn modelId="{71E372FA-9492-E644-A31B-336251B038B3}" srcId="{237DC36E-C49C-6C49-8BEF-2EF33324EBBC}" destId="{603023F2-4A1F-6B42-AB4B-146062C630DB}" srcOrd="3" destOrd="0" parTransId="{129DF808-1AFA-244C-9CC5-B39383F0BF63}" sibTransId="{1030481D-05DE-6E42-9929-3EBD7A353480}"/>
    <dgm:cxn modelId="{8E94291E-792A-8443-8F2F-4F08676C337B}" srcId="{237DC36E-C49C-6C49-8BEF-2EF33324EBBC}" destId="{085FBAA8-9D17-5F47-8FC7-12A5112AD626}" srcOrd="0" destOrd="0" parTransId="{E09A383B-3921-EE49-B4FB-F4D3C6C5084B}" sibTransId="{0F956F7A-BBAC-2645-95B0-A6FD3FDDF527}"/>
    <dgm:cxn modelId="{FCD1A2C7-97D7-7947-928E-A4178D1780E3}" srcId="{237DC36E-C49C-6C49-8BEF-2EF33324EBBC}" destId="{D12B63A3-750D-6D4D-BE73-26843E2CBA6B}" srcOrd="1" destOrd="0" parTransId="{8CF89278-873D-8445-AB77-BF7C537D58A9}" sibTransId="{7ED848A3-C41A-134B-9A40-7EF91F99B427}"/>
    <dgm:cxn modelId="{77631261-30C0-1942-808E-1C5AAEA45904}" srcId="{40555FF3-8056-7346-9FD4-587D1787A306}" destId="{D24AB3F6-BC68-F843-A85F-0AB458CCA62A}" srcOrd="0" destOrd="0" parTransId="{0E6A8829-CB8F-8444-A6AB-9D072D2B0F07}" sibTransId="{BAB5BE91-BC52-B542-90DF-2D01E59A9AF4}"/>
    <dgm:cxn modelId="{84F1B80F-6FCA-1E4A-9BB3-DEBEA694F328}" type="presOf" srcId="{53252764-D798-124E-B4BE-9F1C1B4ADE42}" destId="{84971B15-394A-BA4E-88F8-0A43F38A9B24}" srcOrd="0" destOrd="0" presId="urn:microsoft.com/office/officeart/2005/8/layout/balance1"/>
    <dgm:cxn modelId="{FD4594B1-018E-794D-B927-920BCE166F05}" type="presOf" srcId="{E018F14B-2C54-C040-81E4-F05BA2CA398E}" destId="{24CFC0F5-03BC-4443-9F82-960ECDDB08B4}" srcOrd="0" destOrd="0" presId="urn:microsoft.com/office/officeart/2005/8/layout/balance1"/>
    <dgm:cxn modelId="{98484037-9D4C-FA46-9A87-DE98A0E32C13}" type="presOf" srcId="{085FBAA8-9D17-5F47-8FC7-12A5112AD626}" destId="{7E41A7AC-E8B5-134B-80E6-CAC3813C63E9}" srcOrd="0" destOrd="0" presId="urn:microsoft.com/office/officeart/2005/8/layout/balance1"/>
    <dgm:cxn modelId="{F7D9CED9-1077-B94C-A485-FF6B4A27C3C3}" type="presOf" srcId="{D24AB3F6-BC68-F843-A85F-0AB458CCA62A}" destId="{2CB6F6F1-57C3-BB4D-9DD8-5353B38B42AD}" srcOrd="0" destOrd="0" presId="urn:microsoft.com/office/officeart/2005/8/layout/balance1"/>
    <dgm:cxn modelId="{265D088B-CBF5-5D48-9D68-5C27B643E88D}" type="presOf" srcId="{0C1AD4C2-6E2E-304A-ACD0-4540FB011D94}" destId="{7012C7E5-4497-9941-90DE-B39881A63335}" srcOrd="0" destOrd="0" presId="urn:microsoft.com/office/officeart/2005/8/layout/balance1"/>
    <dgm:cxn modelId="{0C5BD627-12E7-DD44-B253-43ECCAEF6086}" srcId="{237DC36E-C49C-6C49-8BEF-2EF33324EBBC}" destId="{0C1AD4C2-6E2E-304A-ACD0-4540FB011D94}" srcOrd="2" destOrd="0" parTransId="{AB8C6FCB-ECF3-5940-A00C-71139C93E593}" sibTransId="{5706245E-8E98-1C44-923F-9642B443E683}"/>
    <dgm:cxn modelId="{9833F012-10FF-854F-AEE3-A25B4AE8C52E}" type="presOf" srcId="{D12B63A3-750D-6D4D-BE73-26843E2CBA6B}" destId="{672BC137-8376-614A-8D55-428F45C8B1C1}" srcOrd="0" destOrd="0" presId="urn:microsoft.com/office/officeart/2005/8/layout/balance1"/>
    <dgm:cxn modelId="{0BE6E2AA-A2BB-7948-BF78-0C9099C3104B}" srcId="{D24AB3F6-BC68-F843-A85F-0AB458CCA62A}" destId="{E018F14B-2C54-C040-81E4-F05BA2CA398E}" srcOrd="1" destOrd="0" parTransId="{88449D91-DB88-2D42-878E-F5E1E9355F45}" sibTransId="{FA8148A0-574F-A044-9FCC-DCAE8439AB17}"/>
    <dgm:cxn modelId="{FB61ADD1-62BB-054C-9924-D1E001DD34B1}" type="presParOf" srcId="{D12F328A-F8F6-9745-B11D-C4FF1232C802}" destId="{33904F10-F7F5-7247-AE54-9FD64F933CA8}" srcOrd="0" destOrd="0" presId="urn:microsoft.com/office/officeart/2005/8/layout/balance1"/>
    <dgm:cxn modelId="{AB0919FE-02DF-6A47-B058-C859379CC70F}" type="presParOf" srcId="{D12F328A-F8F6-9745-B11D-C4FF1232C802}" destId="{707737EC-5FE1-6F4D-8CC6-69280ACE0E2B}" srcOrd="1" destOrd="0" presId="urn:microsoft.com/office/officeart/2005/8/layout/balance1"/>
    <dgm:cxn modelId="{B1E70365-5D16-D149-8BEA-48D851968558}" type="presParOf" srcId="{707737EC-5FE1-6F4D-8CC6-69280ACE0E2B}" destId="{2CB6F6F1-57C3-BB4D-9DD8-5353B38B42AD}" srcOrd="0" destOrd="0" presId="urn:microsoft.com/office/officeart/2005/8/layout/balance1"/>
    <dgm:cxn modelId="{C991D43A-9864-7A43-8125-527632D99666}" type="presParOf" srcId="{707737EC-5FE1-6F4D-8CC6-69280ACE0E2B}" destId="{B6C4F417-8AAD-6D4C-98FD-3DD9B51FA808}" srcOrd="1" destOrd="0" presId="urn:microsoft.com/office/officeart/2005/8/layout/balance1"/>
    <dgm:cxn modelId="{8AA0AA3D-434D-834C-8D05-51B80B837547}" type="presParOf" srcId="{D12F328A-F8F6-9745-B11D-C4FF1232C802}" destId="{12813086-E1A1-7344-8407-D513A8CF4CDA}" srcOrd="2" destOrd="0" presId="urn:microsoft.com/office/officeart/2005/8/layout/balance1"/>
    <dgm:cxn modelId="{FA48C995-B922-634F-9C2B-384FAEC9D369}" type="presParOf" srcId="{12813086-E1A1-7344-8407-D513A8CF4CDA}" destId="{2FCD37E7-BE87-8343-B494-6D2A357C3BA6}" srcOrd="0" destOrd="0" presId="urn:microsoft.com/office/officeart/2005/8/layout/balance1"/>
    <dgm:cxn modelId="{74A8C6B6-746F-D842-9C66-181685553496}" type="presParOf" srcId="{12813086-E1A1-7344-8407-D513A8CF4CDA}" destId="{DC768C83-22EE-8F47-A06F-8D17345F5D66}" srcOrd="1" destOrd="0" presId="urn:microsoft.com/office/officeart/2005/8/layout/balance1"/>
    <dgm:cxn modelId="{7CE0B6FA-BF0E-5948-9672-BDA1F7AAF8A4}" type="presParOf" srcId="{12813086-E1A1-7344-8407-D513A8CF4CDA}" destId="{B3777037-CA47-9641-9DDF-7ECD02D47B1F}" srcOrd="2" destOrd="0" presId="urn:microsoft.com/office/officeart/2005/8/layout/balance1"/>
    <dgm:cxn modelId="{31BC7FE9-D663-1947-A4CE-7705C37D4820}" type="presParOf" srcId="{12813086-E1A1-7344-8407-D513A8CF4CDA}" destId="{7E41A7AC-E8B5-134B-80E6-CAC3813C63E9}" srcOrd="3" destOrd="0" presId="urn:microsoft.com/office/officeart/2005/8/layout/balance1"/>
    <dgm:cxn modelId="{D72D814B-CFB5-DC4C-864A-CAE558B44DD5}" type="presParOf" srcId="{12813086-E1A1-7344-8407-D513A8CF4CDA}" destId="{672BC137-8376-614A-8D55-428F45C8B1C1}" srcOrd="4" destOrd="0" presId="urn:microsoft.com/office/officeart/2005/8/layout/balance1"/>
    <dgm:cxn modelId="{54445C8D-B6F2-3744-B3C2-B551AE523DEC}" type="presParOf" srcId="{12813086-E1A1-7344-8407-D513A8CF4CDA}" destId="{7012C7E5-4497-9941-90DE-B39881A63335}" srcOrd="5" destOrd="0" presId="urn:microsoft.com/office/officeart/2005/8/layout/balance1"/>
    <dgm:cxn modelId="{80017E9D-AD4A-884D-8C64-9F14BE570691}" type="presParOf" srcId="{12813086-E1A1-7344-8407-D513A8CF4CDA}" destId="{963B50C1-B67E-F049-8EB8-0DFA5826C0C1}" srcOrd="6" destOrd="0" presId="urn:microsoft.com/office/officeart/2005/8/layout/balance1"/>
    <dgm:cxn modelId="{34AB53DF-B070-9643-9C96-749D59FBEC4B}" type="presParOf" srcId="{12813086-E1A1-7344-8407-D513A8CF4CDA}" destId="{EB7AB46D-19FB-904C-AEC9-7A52188613C8}" srcOrd="7" destOrd="0" presId="urn:microsoft.com/office/officeart/2005/8/layout/balance1"/>
    <dgm:cxn modelId="{C75A339E-3B5C-EC47-BB9F-EEEF058D6F4E}" type="presParOf" srcId="{12813086-E1A1-7344-8407-D513A8CF4CDA}" destId="{24CFC0F5-03BC-4443-9F82-960ECDDB08B4}" srcOrd="8" destOrd="0" presId="urn:microsoft.com/office/officeart/2005/8/layout/balance1"/>
    <dgm:cxn modelId="{4F5DB9C5-EF18-3248-9B0B-3E0203A5C4DF}" type="presParOf" srcId="{12813086-E1A1-7344-8407-D513A8CF4CDA}" destId="{84971B15-394A-BA4E-88F8-0A43F38A9B24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BC9F0-58EC-0F40-8920-8170C4B58906}" type="datetimeFigureOut">
              <a:rPr lang="x-none" smtClean="0"/>
              <a:t>19.12.2023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D55A0-84B2-914A-9F43-ED3DE8C213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862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55A0-84B2-914A-9F43-ED3DE8C213EE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34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55A0-84B2-914A-9F43-ED3DE8C213EE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443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55A0-84B2-914A-9F43-ED3DE8C213EE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00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9903" y="1767462"/>
            <a:ext cx="14399419" cy="3759917"/>
          </a:xfrm>
        </p:spPr>
        <p:txBody>
          <a:bodyPr anchor="b"/>
          <a:lstStyle>
            <a:lvl1pPr algn="ctr">
              <a:defRPr sz="944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9903" y="5672376"/>
            <a:ext cx="14399419" cy="2607442"/>
          </a:xfrm>
        </p:spPr>
        <p:txBody>
          <a:bodyPr/>
          <a:lstStyle>
            <a:lvl1pPr marL="0" indent="0" algn="ctr">
              <a:buNone/>
              <a:defRPr sz="3779"/>
            </a:lvl1pPr>
            <a:lvl2pPr marL="719953" indent="0" algn="ctr">
              <a:buNone/>
              <a:defRPr sz="3149"/>
            </a:lvl2pPr>
            <a:lvl3pPr marL="1439906" indent="0" algn="ctr">
              <a:buNone/>
              <a:defRPr sz="2834"/>
            </a:lvl3pPr>
            <a:lvl4pPr marL="2159859" indent="0" algn="ctr">
              <a:buNone/>
              <a:defRPr sz="2520"/>
            </a:lvl4pPr>
            <a:lvl5pPr marL="2879811" indent="0" algn="ctr">
              <a:buNone/>
              <a:defRPr sz="2520"/>
            </a:lvl5pPr>
            <a:lvl6pPr marL="3599764" indent="0" algn="ctr">
              <a:buNone/>
              <a:defRPr sz="2520"/>
            </a:lvl6pPr>
            <a:lvl7pPr marL="4319717" indent="0" algn="ctr">
              <a:buNone/>
              <a:defRPr sz="2520"/>
            </a:lvl7pPr>
            <a:lvl8pPr marL="5039670" indent="0" algn="ctr">
              <a:buNone/>
              <a:defRPr sz="2520"/>
            </a:lvl8pPr>
            <a:lvl9pPr marL="5759623" indent="0" algn="ctr">
              <a:buNone/>
              <a:defRPr sz="252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22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85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39445" y="574987"/>
            <a:ext cx="4139833" cy="91523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9947" y="574987"/>
            <a:ext cx="12179508" cy="91523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63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69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947" y="2692442"/>
            <a:ext cx="16559332" cy="4492401"/>
          </a:xfrm>
        </p:spPr>
        <p:txBody>
          <a:bodyPr anchor="b"/>
          <a:lstStyle>
            <a:lvl1pPr>
              <a:defRPr sz="944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947" y="7227343"/>
            <a:ext cx="16559332" cy="2362447"/>
          </a:xfrm>
        </p:spPr>
        <p:txBody>
          <a:bodyPr/>
          <a:lstStyle>
            <a:lvl1pPr marL="0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1pPr>
            <a:lvl2pPr marL="719953" indent="0">
              <a:buNone/>
              <a:defRPr sz="3149">
                <a:solidFill>
                  <a:schemeClr val="tx1">
                    <a:tint val="75000"/>
                  </a:schemeClr>
                </a:solidFill>
              </a:defRPr>
            </a:lvl2pPr>
            <a:lvl3pPr marL="1439906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3pPr>
            <a:lvl4pPr marL="2159859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81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76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717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67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62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251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7"/>
            <a:ext cx="8159671" cy="6852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7"/>
            <a:ext cx="8159671" cy="6852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34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7" y="574988"/>
            <a:ext cx="16559332" cy="208745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448" y="2647443"/>
            <a:ext cx="8122171" cy="1297471"/>
          </a:xfrm>
        </p:spPr>
        <p:txBody>
          <a:bodyPr anchor="b"/>
          <a:lstStyle>
            <a:lvl1pPr marL="0" indent="0">
              <a:buNone/>
              <a:defRPr sz="3779" b="1"/>
            </a:lvl1pPr>
            <a:lvl2pPr marL="719953" indent="0">
              <a:buNone/>
              <a:defRPr sz="3149" b="1"/>
            </a:lvl2pPr>
            <a:lvl3pPr marL="1439906" indent="0">
              <a:buNone/>
              <a:defRPr sz="2834" b="1"/>
            </a:lvl3pPr>
            <a:lvl4pPr marL="2159859" indent="0">
              <a:buNone/>
              <a:defRPr sz="2520" b="1"/>
            </a:lvl4pPr>
            <a:lvl5pPr marL="2879811" indent="0">
              <a:buNone/>
              <a:defRPr sz="2520" b="1"/>
            </a:lvl5pPr>
            <a:lvl6pPr marL="3599764" indent="0">
              <a:buNone/>
              <a:defRPr sz="2520" b="1"/>
            </a:lvl6pPr>
            <a:lvl7pPr marL="4319717" indent="0">
              <a:buNone/>
              <a:defRPr sz="2520" b="1"/>
            </a:lvl7pPr>
            <a:lvl8pPr marL="5039670" indent="0">
              <a:buNone/>
              <a:defRPr sz="2520" b="1"/>
            </a:lvl8pPr>
            <a:lvl9pPr marL="5759623" indent="0">
              <a:buNone/>
              <a:defRPr sz="252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448" y="3944914"/>
            <a:ext cx="8122171" cy="58023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19608" y="2647443"/>
            <a:ext cx="8162171" cy="1297471"/>
          </a:xfrm>
        </p:spPr>
        <p:txBody>
          <a:bodyPr anchor="b"/>
          <a:lstStyle>
            <a:lvl1pPr marL="0" indent="0">
              <a:buNone/>
              <a:defRPr sz="3779" b="1"/>
            </a:lvl1pPr>
            <a:lvl2pPr marL="719953" indent="0">
              <a:buNone/>
              <a:defRPr sz="3149" b="1"/>
            </a:lvl2pPr>
            <a:lvl3pPr marL="1439906" indent="0">
              <a:buNone/>
              <a:defRPr sz="2834" b="1"/>
            </a:lvl3pPr>
            <a:lvl4pPr marL="2159859" indent="0">
              <a:buNone/>
              <a:defRPr sz="2520" b="1"/>
            </a:lvl4pPr>
            <a:lvl5pPr marL="2879811" indent="0">
              <a:buNone/>
              <a:defRPr sz="2520" b="1"/>
            </a:lvl5pPr>
            <a:lvl6pPr marL="3599764" indent="0">
              <a:buNone/>
              <a:defRPr sz="2520" b="1"/>
            </a:lvl6pPr>
            <a:lvl7pPr marL="4319717" indent="0">
              <a:buNone/>
              <a:defRPr sz="2520" b="1"/>
            </a:lvl7pPr>
            <a:lvl8pPr marL="5039670" indent="0">
              <a:buNone/>
              <a:defRPr sz="2520" b="1"/>
            </a:lvl8pPr>
            <a:lvl9pPr marL="5759623" indent="0">
              <a:buNone/>
              <a:defRPr sz="252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19608" y="3944914"/>
            <a:ext cx="8162171" cy="58023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50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60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74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2171" y="1554966"/>
            <a:ext cx="9719608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79"/>
            </a:lvl3pPr>
            <a:lvl4pPr>
              <a:defRPr sz="3149"/>
            </a:lvl4pPr>
            <a:lvl5pPr>
              <a:defRPr sz="3149"/>
            </a:lvl5pPr>
            <a:lvl6pPr>
              <a:defRPr sz="3149"/>
            </a:lvl6pPr>
            <a:lvl7pPr>
              <a:defRPr sz="3149"/>
            </a:lvl7pPr>
            <a:lvl8pPr>
              <a:defRPr sz="3149"/>
            </a:lvl8pPr>
            <a:lvl9pPr>
              <a:defRPr sz="314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448" y="3239929"/>
            <a:ext cx="6192249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53" indent="0">
              <a:buNone/>
              <a:defRPr sz="2205"/>
            </a:lvl2pPr>
            <a:lvl3pPr marL="1439906" indent="0">
              <a:buNone/>
              <a:defRPr sz="1890"/>
            </a:lvl3pPr>
            <a:lvl4pPr marL="2159859" indent="0">
              <a:buNone/>
              <a:defRPr sz="1575"/>
            </a:lvl4pPr>
            <a:lvl5pPr marL="2879811" indent="0">
              <a:buNone/>
              <a:defRPr sz="1575"/>
            </a:lvl5pPr>
            <a:lvl6pPr marL="3599764" indent="0">
              <a:buNone/>
              <a:defRPr sz="1575"/>
            </a:lvl6pPr>
            <a:lvl7pPr marL="4319717" indent="0">
              <a:buNone/>
              <a:defRPr sz="1575"/>
            </a:lvl7pPr>
            <a:lvl8pPr marL="5039670" indent="0">
              <a:buNone/>
              <a:defRPr sz="1575"/>
            </a:lvl8pPr>
            <a:lvl9pPr marL="5759623" indent="0">
              <a:buNone/>
              <a:defRPr sz="15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74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2171" y="1554966"/>
            <a:ext cx="9719608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53" indent="0">
              <a:buNone/>
              <a:defRPr sz="4409"/>
            </a:lvl2pPr>
            <a:lvl3pPr marL="1439906" indent="0">
              <a:buNone/>
              <a:defRPr sz="3779"/>
            </a:lvl3pPr>
            <a:lvl4pPr marL="2159859" indent="0">
              <a:buNone/>
              <a:defRPr sz="3149"/>
            </a:lvl4pPr>
            <a:lvl5pPr marL="2879811" indent="0">
              <a:buNone/>
              <a:defRPr sz="3149"/>
            </a:lvl5pPr>
            <a:lvl6pPr marL="3599764" indent="0">
              <a:buNone/>
              <a:defRPr sz="3149"/>
            </a:lvl6pPr>
            <a:lvl7pPr marL="4319717" indent="0">
              <a:buNone/>
              <a:defRPr sz="3149"/>
            </a:lvl7pPr>
            <a:lvl8pPr marL="5039670" indent="0">
              <a:buNone/>
              <a:defRPr sz="3149"/>
            </a:lvl8pPr>
            <a:lvl9pPr marL="5759623" indent="0">
              <a:buNone/>
              <a:defRPr sz="3149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448" y="3239929"/>
            <a:ext cx="6192249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53" indent="0">
              <a:buNone/>
              <a:defRPr sz="2205"/>
            </a:lvl2pPr>
            <a:lvl3pPr marL="1439906" indent="0">
              <a:buNone/>
              <a:defRPr sz="1890"/>
            </a:lvl3pPr>
            <a:lvl4pPr marL="2159859" indent="0">
              <a:buNone/>
              <a:defRPr sz="1575"/>
            </a:lvl4pPr>
            <a:lvl5pPr marL="2879811" indent="0">
              <a:buNone/>
              <a:defRPr sz="1575"/>
            </a:lvl5pPr>
            <a:lvl6pPr marL="3599764" indent="0">
              <a:buNone/>
              <a:defRPr sz="1575"/>
            </a:lvl6pPr>
            <a:lvl7pPr marL="4319717" indent="0">
              <a:buNone/>
              <a:defRPr sz="1575"/>
            </a:lvl7pPr>
            <a:lvl8pPr marL="5039670" indent="0">
              <a:buNone/>
              <a:defRPr sz="1575"/>
            </a:lvl8pPr>
            <a:lvl9pPr marL="5759623" indent="0">
              <a:buNone/>
              <a:defRPr sz="15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59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9947" y="574988"/>
            <a:ext cx="16559332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947" y="2874937"/>
            <a:ext cx="16559332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F3EB1-229E-48C2-9A0D-A5290A8C7EB5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9030-9FE6-4915-8099-D42A6AC80E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2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http://upload.wikimedia.org/wikipedia/commons/thumb/0/0f/Flag_of_Georgia.svg/1280px-Flag_of_Georgia.svg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jpeg"/><Relationship Id="rId7" Type="http://schemas.openxmlformats.org/officeDocument/2006/relationships/image" Target="http://upload.wikimedia.org/wikipedia/commons/thumb/0/0f/Flag_of_Georgia.svg/1280px-Flag_of_Georgia.svg.p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http://upload.wikimedia.org/wikipedia/commons/thumb/0/0f/Flag_of_Georgia.svg/1280px-Flag_of_Georgia.svg.p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http://upload.wikimedia.org/wikipedia/commons/thumb/0/0f/Flag_of_Georgia.svg/1280px-Flag_of_Georgia.svg.png" TargetMode="External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emf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12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http://upload.wikimedia.org/wikipedia/commons/thumb/0/0f/Flag_of_Georgia.svg/1280px-Flag_of_Georgia.svg.png" TargetMode="External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emf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12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http://upload.wikimedia.org/wikipedia/commons/thumb/0/0f/Flag_of_Georgia.svg/1280px-Flag_of_Georgia.svg.png" TargetMode="External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emf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http://upload.wikimedia.org/wikipedia/commons/thumb/0/0f/Flag_of_Georgia.svg/1280px-Flag_of_Georgia.svg.p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emf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emf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http://upload.wikimedia.org/wikipedia/commons/thumb/0/0f/Flag_of_Georgia.svg/1280px-Flag_of_Georgia.svg.png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emf"/><Relationship Id="rId7" Type="http://schemas.openxmlformats.org/officeDocument/2006/relationships/diagramLayout" Target="../diagrams/layou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21.jpeg"/><Relationship Id="rId5" Type="http://schemas.openxmlformats.org/officeDocument/2006/relationships/image" Target="http://upload.wikimedia.org/wikipedia/commons/thumb/0/0f/Flag_of_Georgia.svg/1280px-Flag_of_Georgia.svg.pn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7" r="9197"/>
          <a:stretch/>
        </p:blipFill>
        <p:spPr>
          <a:xfrm>
            <a:off x="-2002400" y="-3071210"/>
            <a:ext cx="21201625" cy="132989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49427" y="-2147517"/>
            <a:ext cx="19248652" cy="13094627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759200" y="2316961"/>
            <a:ext cx="11902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latin typeface="Raleway ExtraBold" pitchFamily="2" charset="0"/>
              </a:rPr>
              <a:t>SUPPORTING GEORGIAN RAILWAY TRANSPORT</a:t>
            </a:r>
            <a:r>
              <a:rPr lang="pl-PL" sz="6600" b="1" dirty="0">
                <a:solidFill>
                  <a:schemeClr val="bg1"/>
                </a:solidFill>
                <a:latin typeface="Raleway ExtraBold" pitchFamily="2" charset="0"/>
              </a:rPr>
              <a:t> </a:t>
            </a:r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-137333" y="9619960"/>
            <a:ext cx="19558000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36" y="9659300"/>
            <a:ext cx="1094637" cy="1094637"/>
          </a:xfrm>
          <a:prstGeom prst="rect">
            <a:avLst/>
          </a:prstGeom>
        </p:spPr>
      </p:pic>
      <p:pic>
        <p:nvPicPr>
          <p:cNvPr id="18" name="Obraz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909" y="9786040"/>
            <a:ext cx="1257546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http://upload.wikimedia.org/wikipedia/commons/thumb/0/0f/Flag_of_Georgia.svg/1280px-Flag_of_Georgia.svg.png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91" y="9772652"/>
            <a:ext cx="1297074" cy="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1" y="-142316"/>
            <a:ext cx="5554663" cy="1535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2BD21E-16FD-3888-3282-53C9D19C61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33" y="9619960"/>
            <a:ext cx="5448785" cy="1274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4228AE-7231-AAAE-A1D9-D064ABB2CEE5}"/>
              </a:ext>
            </a:extLst>
          </p:cNvPr>
          <p:cNvSpPr txBox="1"/>
          <p:nvPr/>
        </p:nvSpPr>
        <p:spPr>
          <a:xfrm>
            <a:off x="4807944" y="5399881"/>
            <a:ext cx="88904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/>
            <a:r>
              <a:rPr lang="pl-PL" sz="4000" dirty="0" smtClean="0">
                <a:solidFill>
                  <a:schemeClr val="bg1"/>
                </a:solidFill>
              </a:rPr>
              <a:t>Paweł Skowroński</a:t>
            </a:r>
          </a:p>
          <a:p>
            <a:pPr algn="ctr"/>
            <a:r>
              <a:rPr lang="pl-PL" sz="4000" dirty="0" err="1" smtClean="0">
                <a:solidFill>
                  <a:schemeClr val="bg1"/>
                </a:solidFill>
              </a:rPr>
              <a:t>Resident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Twinning</a:t>
            </a:r>
            <a:r>
              <a:rPr lang="pl-PL" sz="4000" dirty="0" smtClean="0">
                <a:solidFill>
                  <a:schemeClr val="bg1"/>
                </a:solidFill>
              </a:rPr>
              <a:t> Advisor</a:t>
            </a: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/>
            <a:endParaRPr lang="x-non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51018" cy="1255485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61880"/>
            <a:ext cx="20451018" cy="12554858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b="0" i="0" u="none" strike="noStrike" dirty="0">
              <a:solidFill>
                <a:srgbClr val="0070C0"/>
              </a:solidFill>
              <a:effectLst/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endParaRPr lang="en-GB" sz="3200" dirty="0">
              <a:solidFill>
                <a:srgbClr val="0070C0"/>
              </a:solidFill>
            </a:endParaRPr>
          </a:p>
          <a:p>
            <a:r>
              <a:rPr lang="en-GB" sz="2400" b="0" i="0" u="none" strike="noStrike" dirty="0">
                <a:solidFill>
                  <a:schemeClr val="bg1"/>
                </a:solidFill>
                <a:effectLst/>
              </a:rPr>
              <a:t>* The MoU was signed by Mr. </a:t>
            </a:r>
            <a:r>
              <a:rPr lang="en-GB" sz="2400" b="0" i="0" u="none" strike="noStrike" dirty="0" err="1">
                <a:solidFill>
                  <a:schemeClr val="bg1"/>
                </a:solidFill>
                <a:effectLst/>
              </a:rPr>
              <a:t>Władysław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chemeClr val="bg1"/>
                </a:solidFill>
                <a:effectLst/>
              </a:rPr>
              <a:t>Szczepkowski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</a:rPr>
              <a:t>, Plenipotentiary of the Management Board for Corporate Affairs, Polish State Railways JSC  and Ms. Nino Jorbenadze, Chief Operational Officer, Head of Corporate Affairs Department, JSC “Georgian Railway”.</a:t>
            </a:r>
            <a:endParaRPr lang="x-none" sz="2400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718149" y="2505959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755653" y="1793103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-1" y="0"/>
            <a:ext cx="19862801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2" y="143822"/>
            <a:ext cx="1074557" cy="1094637"/>
          </a:xfrm>
          <a:prstGeom prst="rect">
            <a:avLst/>
          </a:prstGeom>
        </p:spPr>
      </p:pic>
      <p:pic>
        <p:nvPicPr>
          <p:cNvPr id="21" name="Obraz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0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az 21" descr="http://upload.wikimedia.org/wikipedia/commons/thumb/0/0f/Flag_of_Georgia.svg/1280px-Flag_of_Georgia.svg.png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0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A95D0D-653F-BFE5-B3CE-6DC3D8DD80C7}"/>
              </a:ext>
            </a:extLst>
          </p:cNvPr>
          <p:cNvSpPr txBox="1"/>
          <p:nvPr/>
        </p:nvSpPr>
        <p:spPr>
          <a:xfrm>
            <a:off x="203200" y="1621612"/>
            <a:ext cx="18863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b="1" i="1" u="none" strike="noStrike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GB" sz="4000" b="1" i="1" u="none" strike="noStrike" dirty="0">
                <a:solidFill>
                  <a:schemeClr val="bg1"/>
                </a:solidFill>
                <a:effectLst/>
              </a:rPr>
              <a:t>Warsaw, May 18, 2023</a:t>
            </a:r>
          </a:p>
          <a:p>
            <a:endParaRPr lang="en-GB" sz="3600" b="0" i="0" u="none" strike="noStrike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S</a:t>
            </a:r>
            <a:r>
              <a:rPr lang="en-GB" sz="3600" i="0" u="none" strike="noStrike" dirty="0">
                <a:solidFill>
                  <a:schemeClr val="bg1"/>
                </a:solidFill>
                <a:effectLst/>
              </a:rPr>
              <a:t>igning </a:t>
            </a:r>
            <a:r>
              <a:rPr lang="en-GB" sz="3600" dirty="0">
                <a:solidFill>
                  <a:schemeClr val="bg1"/>
                </a:solidFill>
              </a:rPr>
              <a:t>of </a:t>
            </a:r>
            <a:r>
              <a:rPr lang="en-GB" sz="3600" i="0" u="none" strike="noStrike" dirty="0">
                <a:solidFill>
                  <a:schemeClr val="bg1"/>
                </a:solidFill>
                <a:effectLst/>
              </a:rPr>
              <a:t>Memorandum of Cooperation (</a:t>
            </a:r>
            <a:r>
              <a:rPr lang="en-GB" sz="3600" i="0" u="none" strike="noStrike" dirty="0" err="1">
                <a:solidFill>
                  <a:schemeClr val="bg1"/>
                </a:solidFill>
                <a:effectLst/>
              </a:rPr>
              <a:t>MoC</a:t>
            </a:r>
            <a:r>
              <a:rPr lang="en-GB" sz="3600" i="0" u="none" strike="noStrike" dirty="0">
                <a:solidFill>
                  <a:schemeClr val="bg1"/>
                </a:solidFill>
                <a:effectLst/>
              </a:rPr>
              <a:t>) </a:t>
            </a:r>
          </a:p>
          <a:p>
            <a:pPr algn="ctr"/>
            <a:r>
              <a:rPr lang="en-GB" sz="3600" b="0" i="0" u="none" strike="noStrike" dirty="0">
                <a:solidFill>
                  <a:schemeClr val="bg1"/>
                </a:solidFill>
                <a:effectLst/>
              </a:rPr>
              <a:t>between Polish State Railways JSC and JSC “Georgian Railway” on the development of railway transport links connecting Poland and Georgia</a:t>
            </a:r>
            <a:endParaRPr lang="x-none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xmlns="" id="{F8B1F78A-30C8-0FB9-3147-3D5326538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7" y="5873899"/>
            <a:ext cx="7981153" cy="5009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F5FFA9-64CF-0BB2-1D12-707726ECC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0" y="5873900"/>
            <a:ext cx="9773920" cy="5108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C54FF8-5F33-813E-A94A-B348940B31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6913" cy="12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2E5C2-27F8-1728-C504-59950D7EC2F5}"/>
              </a:ext>
            </a:extLst>
          </p:cNvPr>
          <p:cNvSpPr txBox="1"/>
          <p:nvPr/>
        </p:nvSpPr>
        <p:spPr>
          <a:xfrm>
            <a:off x="1501987" y="1885250"/>
            <a:ext cx="16730133" cy="843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6000" b="1" i="1" dirty="0">
                <a:solidFill>
                  <a:schemeClr val="bg1"/>
                </a:solidFill>
              </a:rPr>
              <a:t>What </a:t>
            </a:r>
            <a:r>
              <a:rPr lang="pl-PL" sz="6000" b="1" i="1" dirty="0" err="1" smtClean="0">
                <a:solidFill>
                  <a:schemeClr val="bg1"/>
                </a:solidFill>
              </a:rPr>
              <a:t>this</a:t>
            </a:r>
            <a:r>
              <a:rPr lang="pl-PL" sz="6000" b="1" i="1" dirty="0" smtClean="0">
                <a:solidFill>
                  <a:schemeClr val="bg1"/>
                </a:solidFill>
              </a:rPr>
              <a:t> </a:t>
            </a:r>
            <a:r>
              <a:rPr lang="en-US" sz="6000" b="1" i="1" dirty="0" smtClean="0">
                <a:solidFill>
                  <a:schemeClr val="bg1"/>
                </a:solidFill>
              </a:rPr>
              <a:t>Twinning </a:t>
            </a:r>
            <a:r>
              <a:rPr lang="en-US" sz="6000" b="1" i="1" dirty="0">
                <a:solidFill>
                  <a:schemeClr val="bg1"/>
                </a:solidFill>
              </a:rPr>
              <a:t>meant to me? </a:t>
            </a:r>
            <a:endParaRPr lang="en-US" sz="6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l-PL" sz="4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</a:rPr>
              <a:t>Unprecedented partnership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                           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High </a:t>
            </a:r>
            <a:r>
              <a:rPr lang="en-US" sz="3600" i="1" dirty="0">
                <a:solidFill>
                  <a:schemeClr val="bg1"/>
                </a:solidFill>
              </a:rPr>
              <a:t>level professionals</a:t>
            </a:r>
            <a:endParaRPr lang="ka-GE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</a:rPr>
              <a:t>Exceptional dedication to </a:t>
            </a:r>
            <a:r>
              <a:rPr lang="en-US" sz="3600" i="1" dirty="0" smtClean="0">
                <a:solidFill>
                  <a:schemeClr val="bg1"/>
                </a:solidFill>
              </a:rPr>
              <a:t>join</a:t>
            </a:r>
            <a:r>
              <a:rPr lang="pl-PL" sz="3600" i="1" dirty="0" smtClean="0">
                <a:solidFill>
                  <a:schemeClr val="bg1"/>
                </a:solidFill>
              </a:rPr>
              <a:t> the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EU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           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High </a:t>
            </a:r>
            <a:r>
              <a:rPr lang="en-US" sz="3600" i="1" dirty="0">
                <a:solidFill>
                  <a:schemeClr val="bg1"/>
                </a:solidFill>
              </a:rPr>
              <a:t>commitment to European obligations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Heated </a:t>
            </a:r>
            <a:r>
              <a:rPr lang="en-US" sz="3600" i="1" dirty="0">
                <a:solidFill>
                  <a:schemeClr val="bg1"/>
                </a:solidFill>
              </a:rPr>
              <a:t>discussions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Strong </a:t>
            </a:r>
            <a:r>
              <a:rPr lang="en-US" sz="3600" i="1" dirty="0">
                <a:solidFill>
                  <a:schemeClr val="bg1"/>
                </a:solidFill>
              </a:rPr>
              <a:t>network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</a:t>
            </a:r>
            <a:r>
              <a:rPr lang="pl-PL" sz="3600" i="1" dirty="0" err="1" smtClean="0">
                <a:solidFill>
                  <a:schemeClr val="bg1"/>
                </a:solidFill>
              </a:rPr>
              <a:t>Amaz</a:t>
            </a:r>
            <a:r>
              <a:rPr lang="en-US" sz="3600" i="1" dirty="0" err="1" smtClean="0">
                <a:solidFill>
                  <a:schemeClr val="bg1"/>
                </a:solidFill>
              </a:rPr>
              <a:t>ing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views through the windows of Georgian trains </a:t>
            </a:r>
          </a:p>
          <a:p>
            <a:pPr marL="0" indent="0"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Special </a:t>
            </a:r>
            <a:r>
              <a:rPr lang="en-US" sz="3600" i="1" dirty="0" err="1" smtClean="0">
                <a:solidFill>
                  <a:schemeClr val="bg1"/>
                </a:solidFill>
              </a:rPr>
              <a:t>Friendshi</a:t>
            </a:r>
            <a:r>
              <a:rPr lang="pl-PL" sz="3600" i="1" dirty="0" err="1" smtClean="0">
                <a:solidFill>
                  <a:schemeClr val="bg1"/>
                </a:solidFill>
              </a:rPr>
              <a:t>ps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Unforgettable </a:t>
            </a:r>
            <a:r>
              <a:rPr lang="en-US" sz="3600" i="1" dirty="0">
                <a:solidFill>
                  <a:schemeClr val="bg1"/>
                </a:solidFill>
              </a:rPr>
              <a:t>memories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Sunny </a:t>
            </a:r>
            <a:r>
              <a:rPr lang="en-US" sz="3600" i="1" dirty="0">
                <a:solidFill>
                  <a:schemeClr val="bg1"/>
                </a:solidFill>
              </a:rPr>
              <a:t>Days </a:t>
            </a: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                                                               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Enthusiasm </a:t>
            </a: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3600" i="1" dirty="0" smtClean="0">
                <a:solidFill>
                  <a:schemeClr val="bg1"/>
                </a:solidFill>
              </a:rPr>
              <a:t>                  </a:t>
            </a:r>
            <a:r>
              <a:rPr lang="en-US" sz="3600" i="1" dirty="0" smtClean="0">
                <a:solidFill>
                  <a:schemeClr val="bg1"/>
                </a:solidFill>
              </a:rPr>
              <a:t>Devotion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0AACDF-5D84-2785-4234-8310E5415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5"/>
            <a:ext cx="6163733" cy="12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2E5C2-27F8-1728-C504-59950D7EC2F5}"/>
              </a:ext>
            </a:extLst>
          </p:cNvPr>
          <p:cNvSpPr txBox="1"/>
          <p:nvPr/>
        </p:nvSpPr>
        <p:spPr>
          <a:xfrm>
            <a:off x="1501987" y="1885250"/>
            <a:ext cx="16730133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sz="6000" b="1" i="1" dirty="0" smtClean="0">
                <a:solidFill>
                  <a:schemeClr val="bg1"/>
                </a:solidFill>
              </a:rPr>
              <a:t>Organizacja projektu w Ministerstwie</a:t>
            </a:r>
            <a:endParaRPr lang="en-US" sz="6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l-PL" sz="4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000" i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Zarządzenie DG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Umowy </a:t>
            </a:r>
            <a:r>
              <a:rPr lang="pl-PL" sz="3600" i="1" dirty="0">
                <a:solidFill>
                  <a:schemeClr val="bg1"/>
                </a:solidFill>
              </a:rPr>
              <a:t>z instytucjami lub ekspertami </a:t>
            </a:r>
            <a:r>
              <a:rPr lang="pl-PL" sz="3600" i="1" dirty="0" smtClean="0">
                <a:solidFill>
                  <a:schemeClr val="bg1"/>
                </a:solidFill>
              </a:rPr>
              <a:t>indywidualnie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>
                <a:solidFill>
                  <a:schemeClr val="bg1"/>
                </a:solidFill>
              </a:rPr>
              <a:t>Obsługa </a:t>
            </a:r>
            <a:r>
              <a:rPr lang="pl-PL" sz="3600" i="1" dirty="0" smtClean="0">
                <a:solidFill>
                  <a:schemeClr val="bg1"/>
                </a:solidFill>
              </a:rPr>
              <a:t>administracyjna i księgowa projektu </a:t>
            </a:r>
            <a:r>
              <a:rPr lang="pl-PL" sz="3600" i="1" dirty="0">
                <a:solidFill>
                  <a:schemeClr val="bg1"/>
                </a:solidFill>
              </a:rPr>
              <a:t>-&gt; </a:t>
            </a:r>
            <a:r>
              <a:rPr lang="pl-PL" sz="3600" i="1" dirty="0" smtClean="0">
                <a:solidFill>
                  <a:schemeClr val="bg1"/>
                </a:solidFill>
              </a:rPr>
              <a:t>MI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Elementy promocyjne projektu -&gt; MI</a:t>
            </a:r>
            <a:endParaRPr lang="pl-PL" sz="3600" i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Umowa cywilnoprawna z RTA (+ urlop bezpłatny), wynagrodzenie, diety, dodatek lotniczy – opodatkowane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Eksperci -&gt; </a:t>
            </a:r>
            <a:r>
              <a:rPr lang="pl-PL" sz="3600" i="1" dirty="0" err="1" smtClean="0">
                <a:solidFill>
                  <a:schemeClr val="bg1"/>
                </a:solidFill>
              </a:rPr>
              <a:t>FDAs</a:t>
            </a:r>
            <a:r>
              <a:rPr lang="pl-PL" sz="3600" i="1" dirty="0" smtClean="0">
                <a:solidFill>
                  <a:schemeClr val="bg1"/>
                </a:solidFill>
              </a:rPr>
              <a:t> (+ew. </a:t>
            </a:r>
            <a:r>
              <a:rPr lang="pl-PL" sz="3600" i="1" dirty="0" err="1" smtClean="0">
                <a:solidFill>
                  <a:schemeClr val="bg1"/>
                </a:solidFill>
              </a:rPr>
              <a:t>DSAs</a:t>
            </a:r>
            <a:r>
              <a:rPr lang="pl-PL" sz="3600" i="1" dirty="0" smtClean="0">
                <a:solidFill>
                  <a:schemeClr val="bg1"/>
                </a:solidFill>
              </a:rPr>
              <a:t>) – opodatkowane, z wyjątkiem kosztów noclegu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Pracownicy obsługujący projekt -&gt; wynagrodzenia (nagrody) ze środków projektowych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Przedłużenie projektu o 4,5 miesiąca (środki częściowo z kosztów pośrednich) -&gt; na </a:t>
            </a:r>
            <a:r>
              <a:rPr lang="pl-PL" sz="3600" i="1" dirty="0" err="1" smtClean="0">
                <a:solidFill>
                  <a:schemeClr val="bg1"/>
                </a:solidFill>
              </a:rPr>
              <a:t>budget</a:t>
            </a:r>
            <a:r>
              <a:rPr lang="pl-PL" sz="3600" i="1" dirty="0" smtClean="0">
                <a:solidFill>
                  <a:schemeClr val="bg1"/>
                </a:solidFill>
              </a:rPr>
              <a:t> </a:t>
            </a:r>
            <a:r>
              <a:rPr lang="pl-PL" sz="3600" i="1" dirty="0" err="1" smtClean="0">
                <a:solidFill>
                  <a:schemeClr val="bg1"/>
                </a:solidFill>
              </a:rPr>
              <a:t>headings</a:t>
            </a:r>
            <a:r>
              <a:rPr lang="pl-PL" sz="3600" i="1" dirty="0" smtClean="0">
                <a:solidFill>
                  <a:schemeClr val="bg1"/>
                </a:solidFill>
              </a:rPr>
              <a:t> RTA oraz </a:t>
            </a:r>
            <a:r>
              <a:rPr lang="pl-PL" sz="3600" i="1" dirty="0" err="1" smtClean="0">
                <a:solidFill>
                  <a:schemeClr val="bg1"/>
                </a:solidFill>
              </a:rPr>
              <a:t>Mandatory</a:t>
            </a:r>
            <a:r>
              <a:rPr lang="pl-PL" sz="3600" i="1" dirty="0" smtClean="0">
                <a:solidFill>
                  <a:schemeClr val="bg1"/>
                </a:solidFill>
              </a:rPr>
              <a:t> </a:t>
            </a:r>
            <a:r>
              <a:rPr lang="pl-PL" sz="3600" i="1" dirty="0" err="1" smtClean="0">
                <a:solidFill>
                  <a:schemeClr val="bg1"/>
                </a:solidFill>
              </a:rPr>
              <a:t>results</a:t>
            </a: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0AACDF-5D84-2785-4234-8310E5415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5"/>
            <a:ext cx="6163733" cy="12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2E5C2-27F8-1728-C504-59950D7EC2F5}"/>
              </a:ext>
            </a:extLst>
          </p:cNvPr>
          <p:cNvSpPr txBox="1"/>
          <p:nvPr/>
        </p:nvSpPr>
        <p:spPr>
          <a:xfrm>
            <a:off x="1501987" y="1885250"/>
            <a:ext cx="16730133" cy="1175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sz="6000" b="1" i="1" dirty="0" smtClean="0">
                <a:solidFill>
                  <a:schemeClr val="bg1"/>
                </a:solidFill>
              </a:rPr>
              <a:t>Inne kwestie</a:t>
            </a:r>
            <a:endParaRPr lang="en-US" sz="6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l-PL" sz="4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000" i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Zaangażowanie MI w projekt – kwestia decyzji i następnie </a:t>
            </a:r>
            <a:r>
              <a:rPr lang="pl-PL" sz="3600" i="1" dirty="0" smtClean="0">
                <a:solidFill>
                  <a:schemeClr val="bg1"/>
                </a:solidFill>
              </a:rPr>
              <a:t>przebiegu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Przygotowanie oferty – współpraca z CUPT i </a:t>
            </a:r>
            <a:r>
              <a:rPr lang="pl-PL" sz="3600" i="1" dirty="0" err="1" smtClean="0">
                <a:solidFill>
                  <a:schemeClr val="bg1"/>
                </a:solidFill>
              </a:rPr>
              <a:t>MFiPR</a:t>
            </a: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Silna oferta (kilkudziesięcioro ekspertów, kilka instytucji, PL, RTA i </a:t>
            </a:r>
            <a:r>
              <a:rPr lang="pl-PL" sz="3600" i="1" dirty="0" err="1" smtClean="0">
                <a:solidFill>
                  <a:schemeClr val="bg1"/>
                </a:solidFill>
              </a:rPr>
              <a:t>CLs</a:t>
            </a:r>
            <a:r>
              <a:rPr lang="pl-PL" sz="3600" i="1" smtClean="0">
                <a:solidFill>
                  <a:schemeClr val="bg1"/>
                </a:solidFill>
              </a:rPr>
              <a:t>)</a:t>
            </a: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Ok. połowa projektu – zdalnie (marzec 2021 – maj/czerwiec 2022)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Misje osobiste – lepsze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RTA team – zdalnie/hybrydowo przez cały czas (mimo że biuro zapewnione)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W zakresie misji –&gt; hybryda – najwygodniejsza formuła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3-4 ekspertów na misję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Project </a:t>
            </a:r>
            <a:r>
              <a:rPr lang="pl-PL" sz="3600" i="1" dirty="0" err="1" smtClean="0">
                <a:solidFill>
                  <a:schemeClr val="bg1"/>
                </a:solidFill>
              </a:rPr>
              <a:t>Managers</a:t>
            </a:r>
            <a:r>
              <a:rPr lang="pl-PL" sz="3600" i="1" dirty="0" smtClean="0">
                <a:solidFill>
                  <a:schemeClr val="bg1"/>
                </a:solidFill>
              </a:rPr>
              <a:t> w EUD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Zaangażowanie strony gruzińskiej (w tym „widoczność” projektu)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>
                <a:solidFill>
                  <a:schemeClr val="bg1"/>
                </a:solidFill>
              </a:rPr>
              <a:t>Kwestia unijna vs. rosyjska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600" i="1" dirty="0" smtClean="0">
                <a:solidFill>
                  <a:schemeClr val="bg1"/>
                </a:solidFill>
              </a:rPr>
              <a:t>Gruzja jako kraj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i="1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0AACDF-5D84-2785-4234-8310E5415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5"/>
            <a:ext cx="6163733" cy="12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41" y="-23901"/>
            <a:ext cx="8117747" cy="10823664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29236" y="-23901"/>
            <a:ext cx="11081478" cy="1079976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245616" y="6561991"/>
            <a:ext cx="54489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chemeClr val="bg1"/>
                </a:solidFill>
                <a:latin typeface="Raleway ExtraBold" pitchFamily="2" charset="0"/>
              </a:rPr>
              <a:t>Ministry</a:t>
            </a:r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 of </a:t>
            </a:r>
            <a:r>
              <a:rPr lang="pl-PL" sz="2400" dirty="0" err="1">
                <a:solidFill>
                  <a:schemeClr val="bg1"/>
                </a:solidFill>
                <a:latin typeface="Raleway ExtraBold" pitchFamily="2" charset="0"/>
              </a:rPr>
              <a:t>Infrastructure</a:t>
            </a:r>
            <a:endParaRPr lang="pl-PL" sz="2400" dirty="0">
              <a:solidFill>
                <a:schemeClr val="bg1"/>
              </a:solidFill>
              <a:latin typeface="Raleway ExtraBold" pitchFamily="2" charset="0"/>
            </a:endParaRPr>
          </a:p>
          <a:p>
            <a:r>
              <a:rPr lang="pl-PL" sz="2400" dirty="0" err="1">
                <a:solidFill>
                  <a:schemeClr val="bg1"/>
                </a:solidFill>
                <a:latin typeface="Raleway ExtraBold" pitchFamily="2" charset="0"/>
              </a:rPr>
              <a:t>Address</a:t>
            </a:r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: </a:t>
            </a:r>
          </a:p>
          <a:p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ul. Chałubińskiego 4/6</a:t>
            </a:r>
          </a:p>
          <a:p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00-928 Warszawa</a:t>
            </a:r>
          </a:p>
          <a:p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Tel: +48226301000 </a:t>
            </a:r>
          </a:p>
          <a:p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Email:</a:t>
            </a:r>
          </a:p>
          <a:p>
            <a:r>
              <a:rPr lang="pl-PL" sz="2400" dirty="0">
                <a:solidFill>
                  <a:schemeClr val="bg1"/>
                </a:solidFill>
                <a:latin typeface="Raleway ExtraBold" pitchFamily="2" charset="0"/>
              </a:rPr>
              <a:t>twinning-georgia@mi.gov.pl</a:t>
            </a:r>
          </a:p>
          <a:p>
            <a:endParaRPr lang="pl-PL" sz="4000" dirty="0"/>
          </a:p>
        </p:txBody>
      </p:sp>
      <p:sp>
        <p:nvSpPr>
          <p:cNvPr id="16" name="Prostokąt 15"/>
          <p:cNvSpPr/>
          <p:nvPr/>
        </p:nvSpPr>
        <p:spPr>
          <a:xfrm>
            <a:off x="1692018" y="986648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6600" dirty="0" err="1">
                <a:solidFill>
                  <a:schemeClr val="bg1"/>
                </a:solidFill>
                <a:latin typeface="Raleway ExtraBold" pitchFamily="2" charset="0"/>
              </a:rPr>
              <a:t>Contacts</a:t>
            </a:r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8" name="Prostokąt z rogami zaokrąglonymi po przekątnej 17"/>
          <p:cNvSpPr/>
          <p:nvPr/>
        </p:nvSpPr>
        <p:spPr>
          <a:xfrm>
            <a:off x="1327663" y="924824"/>
            <a:ext cx="166843" cy="1257395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-29236" y="9472613"/>
            <a:ext cx="19228461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7" y="9616436"/>
            <a:ext cx="1094637" cy="1094637"/>
          </a:xfrm>
          <a:prstGeom prst="rect">
            <a:avLst/>
          </a:prstGeom>
        </p:spPr>
      </p:pic>
      <p:pic>
        <p:nvPicPr>
          <p:cNvPr id="17" name="Obraz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717" y="9729788"/>
            <a:ext cx="1257546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http://upload.wikimedia.org/wikipedia/commons/thumb/0/0f/Flag_of_Georgia.svg/1280px-Flag_of_Georgia.svg.pn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91" y="9729788"/>
            <a:ext cx="1297074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1245616" y="2858332"/>
            <a:ext cx="7000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Raleway ExtraBold" pitchFamily="2" charset="0"/>
              </a:rPr>
              <a:t>Paweł Skowroński</a:t>
            </a:r>
          </a:p>
          <a:p>
            <a:r>
              <a:rPr lang="en-US" sz="2800" dirty="0">
                <a:solidFill>
                  <a:schemeClr val="bg1"/>
                </a:solidFill>
                <a:latin typeface="Raleway ExtraBold" pitchFamily="2" charset="0"/>
              </a:rPr>
              <a:t>Resident Twinning </a:t>
            </a:r>
            <a:r>
              <a:rPr lang="en-US" sz="2800" dirty="0" err="1" smtClean="0">
                <a:solidFill>
                  <a:schemeClr val="bg1"/>
                </a:solidFill>
                <a:latin typeface="Raleway ExtraBold" pitchFamily="2" charset="0"/>
              </a:rPr>
              <a:t>Advis</a:t>
            </a:r>
            <a:r>
              <a:rPr lang="pl-PL" sz="2800" dirty="0" smtClean="0">
                <a:solidFill>
                  <a:schemeClr val="bg1"/>
                </a:solidFill>
                <a:latin typeface="Raleway ExtraBold" pitchFamily="2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Raleway ExtraBold" pitchFamily="2" charset="0"/>
              </a:rPr>
              <a:t>r</a:t>
            </a:r>
            <a:endParaRPr lang="pl-PL" sz="2800" dirty="0">
              <a:solidFill>
                <a:schemeClr val="bg1"/>
              </a:solidFill>
              <a:latin typeface="Raleway ExtraBold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Raleway ExtraBold" pitchFamily="2" charset="0"/>
              </a:rPr>
              <a:t>+48505060664</a:t>
            </a:r>
            <a:endParaRPr lang="pl-PL" sz="2800" dirty="0">
              <a:solidFill>
                <a:schemeClr val="bg1"/>
              </a:solidFill>
              <a:latin typeface="Raleway ExtraBold" pitchFamily="2" charset="0"/>
            </a:endParaRPr>
          </a:p>
          <a:p>
            <a:r>
              <a:rPr lang="pl-PL" sz="2800" dirty="0">
                <a:solidFill>
                  <a:schemeClr val="bg1"/>
                </a:solidFill>
                <a:latin typeface="Raleway ExtraBold" pitchFamily="2" charset="0"/>
              </a:rPr>
              <a:t>pawel.skowronski@mi.gov.pl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400F3-2CEE-B14D-9F74-97104389C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9646"/>
            <a:ext cx="6503239" cy="1241427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0412158" y="8525382"/>
            <a:ext cx="8969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Bold" pitchFamily="2" charset="0"/>
              </a:rPr>
              <a:t>This </a:t>
            </a:r>
            <a:r>
              <a:rPr lang="en-US" dirty="0" err="1" smtClean="0">
                <a:solidFill>
                  <a:schemeClr val="bg1"/>
                </a:solidFill>
                <a:latin typeface="Raleway ExtraBold" pitchFamily="2" charset="0"/>
              </a:rPr>
              <a:t>presen</a:t>
            </a:r>
            <a:r>
              <a:rPr lang="pl-PL" dirty="0" smtClean="0">
                <a:solidFill>
                  <a:schemeClr val="bg1"/>
                </a:solidFill>
                <a:latin typeface="Raleway ExtraBold" pitchFamily="2" charset="0"/>
              </a:rPr>
              <a:t>t</a:t>
            </a:r>
            <a:r>
              <a:rPr lang="en-US" dirty="0" err="1" smtClean="0">
                <a:solidFill>
                  <a:schemeClr val="bg1"/>
                </a:solidFill>
                <a:latin typeface="Raleway ExtraBold" pitchFamily="2" charset="0"/>
              </a:rPr>
              <a:t>ation</a:t>
            </a:r>
            <a:r>
              <a:rPr lang="en-US" dirty="0" smtClean="0">
                <a:solidFill>
                  <a:schemeClr val="bg1"/>
                </a:solidFill>
                <a:latin typeface="Raleway ExtraBold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aleway ExtraBold" pitchFamily="2" charset="0"/>
              </a:rPr>
              <a:t>has been produced with the assistance of the European Union. </a:t>
            </a:r>
            <a:endParaRPr lang="pl-PL" dirty="0" smtClean="0">
              <a:solidFill>
                <a:schemeClr val="bg1"/>
              </a:solidFill>
              <a:latin typeface="Raleway ExtraBold" pitchFamily="2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Raleway ExtraBold" pitchFamily="2" charset="0"/>
              </a:rPr>
              <a:t>Its </a:t>
            </a:r>
            <a:r>
              <a:rPr lang="en-US" dirty="0">
                <a:solidFill>
                  <a:schemeClr val="bg1"/>
                </a:solidFill>
                <a:latin typeface="Raleway ExtraBold" pitchFamily="2" charset="0"/>
              </a:rPr>
              <a:t>contents are the sole responsibility of the author and do not necessarily reflect the views of the European Union.</a:t>
            </a:r>
            <a:endParaRPr lang="pl-PL" dirty="0">
              <a:solidFill>
                <a:schemeClr val="bg1"/>
              </a:solidFill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 animBg="1"/>
      <p:bldP spid="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22226"/>
            <a:ext cx="16278225" cy="1083315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1" y="-4809"/>
            <a:ext cx="19199225" cy="10887227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13140171" y="9017601"/>
            <a:ext cx="6842251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3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3140171" y="8450727"/>
            <a:ext cx="5862119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rgbClr val="FF0000"/>
                </a:solidFill>
                <a:latin typeface="Raleway ExtraBold" pitchFamily="2" charset="0"/>
              </a:rPr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0" y="-31843"/>
            <a:ext cx="19199224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07" y="119640"/>
            <a:ext cx="1094637" cy="1094637"/>
          </a:xfrm>
          <a:prstGeom prst="rect">
            <a:avLst/>
          </a:prstGeom>
        </p:spPr>
      </p:pic>
      <p:pic>
        <p:nvPicPr>
          <p:cNvPr id="20" name="Obraz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534" y="252109"/>
            <a:ext cx="1257546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 descr="http://upload.wikimedia.org/wikipedia/commons/thumb/0/0f/Flag_of_Georgia.svg/1280px-Flag_of_Georgia.svg.pn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615" y="225331"/>
            <a:ext cx="1297074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xmlns="" id="{946EBFC7-9127-8254-DA48-9BCB2F022D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637851"/>
              </p:ext>
            </p:extLst>
          </p:nvPr>
        </p:nvGraphicFramePr>
        <p:xfrm>
          <a:off x="1319213" y="2874963"/>
          <a:ext cx="16560800" cy="685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BB9396-0F31-DCD6-6B84-F70F693B90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226"/>
            <a:ext cx="6112935" cy="11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4423"/>
            <a:ext cx="20489565" cy="1365971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2014423"/>
            <a:ext cx="20489565" cy="14244159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1353223" y="8640135"/>
            <a:ext cx="4861884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latin typeface="Raleway ExtraBold" pitchFamily="2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1353223" y="7924955"/>
            <a:ext cx="7283687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11" y="111979"/>
            <a:ext cx="1094637" cy="1094637"/>
          </a:xfrm>
          <a:prstGeom prst="rect">
            <a:avLst/>
          </a:prstGeom>
        </p:spPr>
      </p:pic>
      <p:pic>
        <p:nvPicPr>
          <p:cNvPr id="22" name="Obraz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374" y="225331"/>
            <a:ext cx="1257546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az 22" descr="http://upload.wikimedia.org/wikipedia/commons/thumb/0/0f/Flag_of_Georgia.svg/1280px-Flag_of_Georgia.svg.pn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615" y="225331"/>
            <a:ext cx="1297074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xmlns="" id="{25B4C5A6-D25E-21E7-FAA0-5ECA9BFE54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09360"/>
              </p:ext>
            </p:extLst>
          </p:nvPr>
        </p:nvGraphicFramePr>
        <p:xfrm>
          <a:off x="1319213" y="2662443"/>
          <a:ext cx="16560800" cy="7064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AD8DE4-7BCA-35E4-E37E-3304756126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602" cy="13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99225" cy="1363011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19199224" cy="128016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613364" y="3296527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dirty="0">
                <a:solidFill>
                  <a:srgbClr val="FF0000"/>
                </a:solidFill>
                <a:latin typeface="Raleway ExtraBold" pitchFamily="2" charset="0"/>
              </a:rPr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650868" y="2583671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-2" y="-31841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1" y="111981"/>
            <a:ext cx="1074557" cy="1094637"/>
          </a:xfrm>
          <a:prstGeom prst="rect">
            <a:avLst/>
          </a:prstGeom>
        </p:spPr>
      </p:pic>
      <p:pic>
        <p:nvPicPr>
          <p:cNvPr id="21" name="Obraz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09" y="225333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az 21" descr="http://upload.wikimedia.org/wikipedia/commons/thumb/0/0f/Flag_of_Georgia.svg/1280px-Flag_of_Georgia.svg.pn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09" y="225333"/>
            <a:ext cx="1273280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xmlns="" id="{91956F4D-4B7F-530A-D76C-3771ED981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517707"/>
              </p:ext>
            </p:extLst>
          </p:nvPr>
        </p:nvGraphicFramePr>
        <p:xfrm>
          <a:off x="1319213" y="2662443"/>
          <a:ext cx="16560800" cy="7064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A2E733-E671-5213-A787-5D76B81BF1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5"/>
            <a:ext cx="5870864" cy="12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1704209" y="2129946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863600" y="1417090"/>
            <a:ext cx="17660919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i="1" dirty="0">
                <a:solidFill>
                  <a:schemeClr val="bg1"/>
                </a:solidFill>
              </a:rPr>
              <a:t>STE experts &amp; Polish Railway Intitutions involved in the Twinning Project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0" y="4385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26844"/>
            <a:ext cx="1074557" cy="1094637"/>
          </a:xfrm>
          <a:prstGeom prst="rect">
            <a:avLst/>
          </a:prstGeom>
        </p:spPr>
      </p:pic>
      <p:pic>
        <p:nvPicPr>
          <p:cNvPr id="32" name="Obraz 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40196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Obraz 32" descr="http://upload.wikimedia.org/wikipedia/commons/thumb/0/0f/Flag_of_Georgia.svg/1280px-Flag_of_Georgia.svg.pn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40196"/>
            <a:ext cx="1273280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xmlns="" id="{CB0E24A6-89E0-37F5-8BFC-CB75166F9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200114"/>
              </p:ext>
            </p:extLst>
          </p:nvPr>
        </p:nvGraphicFramePr>
        <p:xfrm>
          <a:off x="1319213" y="2874963"/>
          <a:ext cx="16782808" cy="685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9D8087-5E39-B414-BD8B-FF2A681A38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56"/>
            <a:ext cx="6248400" cy="130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ontent Placeholder 10">
            <a:extLst>
              <a:ext uri="{FF2B5EF4-FFF2-40B4-BE49-F238E27FC236}">
                <a16:creationId xmlns:a16="http://schemas.microsoft.com/office/drawing/2014/main" xmlns="" id="{53373015-19E0-9D0E-5765-F9E5DB6FE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544887"/>
              </p:ext>
            </p:extLst>
          </p:nvPr>
        </p:nvGraphicFramePr>
        <p:xfrm>
          <a:off x="1319213" y="2874963"/>
          <a:ext cx="16560800" cy="685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B87DBC-A859-AA4B-B004-4B5163D77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70"/>
            <a:ext cx="6349139" cy="12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144870" y="1933497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i="1" dirty="0">
                <a:solidFill>
                  <a:schemeClr val="bg1"/>
                </a:solidFill>
              </a:rPr>
              <a:t>                      </a:t>
            </a:r>
            <a:r>
              <a:rPr lang="pl-PL" sz="5400" b="1" i="1" dirty="0" err="1">
                <a:solidFill>
                  <a:schemeClr val="bg1"/>
                </a:solidFill>
              </a:rPr>
              <a:t>Study</a:t>
            </a:r>
            <a:r>
              <a:rPr lang="pl-PL" sz="5400" b="1" i="1" dirty="0">
                <a:solidFill>
                  <a:schemeClr val="bg1"/>
                </a:solidFill>
              </a:rPr>
              <a:t> </a:t>
            </a:r>
            <a:r>
              <a:rPr lang="pl-PL" sz="5400" b="1" i="1" dirty="0" err="1">
                <a:solidFill>
                  <a:schemeClr val="bg1"/>
                </a:solidFill>
              </a:rPr>
              <a:t>visits</a:t>
            </a:r>
            <a:r>
              <a:rPr lang="pl-PL" sz="5400" b="1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14085B-F0EF-0F86-C9F2-416A121F7A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052" y="1576565"/>
            <a:ext cx="5636477" cy="388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1201B5-9FA9-15AC-8A79-5C9752C71A13}"/>
              </a:ext>
            </a:extLst>
          </p:cNvPr>
          <p:cNvSpPr txBox="1"/>
          <p:nvPr/>
        </p:nvSpPr>
        <p:spPr>
          <a:xfrm>
            <a:off x="4792133" y="5208601"/>
            <a:ext cx="1422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          </a:t>
            </a:r>
          </a:p>
          <a:p>
            <a:r>
              <a:rPr lang="en-GB" dirty="0">
                <a:solidFill>
                  <a:schemeClr val="bg1"/>
                </a:solidFill>
                <a:latin typeface="system-ui"/>
              </a:rPr>
              <a:t>              </a:t>
            </a:r>
          </a:p>
          <a:p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                                                                                                                                                                                      * A visit to the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system-ui"/>
              </a:rPr>
              <a:t>Żmigród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 Test Track in July, 2022</a:t>
            </a:r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C252A5-747F-B21C-C476-112A9D644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5865" y="6941176"/>
            <a:ext cx="7960135" cy="3136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50AA95-1452-485F-80DB-5D186B274762}"/>
              </a:ext>
            </a:extLst>
          </p:cNvPr>
          <p:cNvSpPr txBox="1"/>
          <p:nvPr/>
        </p:nvSpPr>
        <p:spPr>
          <a:xfrm>
            <a:off x="10075332" y="5208601"/>
            <a:ext cx="894079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en-GB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*Meeting at the Ministry of Infrastructure of Poland in Warsaw, June 2022 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0D3D09-D366-B98A-93DF-99CFD4F327F0}"/>
              </a:ext>
            </a:extLst>
          </p:cNvPr>
          <p:cNvSpPr txBox="1"/>
          <p:nvPr/>
        </p:nvSpPr>
        <p:spPr>
          <a:xfrm>
            <a:off x="183093" y="3279147"/>
            <a:ext cx="142271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i="1" kern="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x-none" sz="2800" b="1" i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Topics of Study Visits </a:t>
            </a:r>
            <a:endParaRPr lang="x-none" sz="2800" b="1" i="1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sz="2800" kern="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8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Railway market functioning in accordance with the EU principles (June 2022)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8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Practical  implementation of Safety and Interoperability Directives (July 2022)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8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Legislative adaptation to EU Rail acquis (September 2022)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International activities of Polish railway companies in the light of EU rail acquis (May 2023)</a:t>
            </a:r>
            <a:r>
              <a:rPr lang="x-none" sz="2800" dirty="0">
                <a:solidFill>
                  <a:schemeClr val="bg1"/>
                </a:solidFill>
                <a:effectLst/>
              </a:rPr>
              <a:t> 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B07001-7AB6-041C-AFA6-B4A561E9E2B7}"/>
              </a:ext>
            </a:extLst>
          </p:cNvPr>
          <p:cNvSpPr txBox="1"/>
          <p:nvPr/>
        </p:nvSpPr>
        <p:spPr>
          <a:xfrm>
            <a:off x="200026" y="5070102"/>
            <a:ext cx="14227173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endParaRPr lang="x-none" sz="1800" b="1" i="1" dirty="0">
              <a:solidFill>
                <a:srgbClr val="0070C0"/>
              </a:solidFill>
            </a:endParaRPr>
          </a:p>
          <a:p>
            <a:endParaRPr lang="x-none" b="1" i="1" dirty="0">
              <a:solidFill>
                <a:srgbClr val="0070C0"/>
              </a:solidFill>
            </a:endParaRPr>
          </a:p>
          <a:p>
            <a:r>
              <a:rPr lang="x-none" sz="2800" b="1" i="1" dirty="0">
                <a:solidFill>
                  <a:schemeClr val="bg1"/>
                </a:solidFill>
              </a:rPr>
              <a:t>In Total:</a:t>
            </a:r>
          </a:p>
          <a:p>
            <a:r>
              <a:rPr lang="x-none" sz="2800" dirty="0">
                <a:solidFill>
                  <a:schemeClr val="bg1"/>
                </a:solidFill>
              </a:rPr>
              <a:t>20 Days in Warsaw, </a:t>
            </a:r>
            <a:r>
              <a:rPr lang="en-GB" sz="2800" dirty="0" err="1">
                <a:solidFill>
                  <a:schemeClr val="bg1"/>
                </a:solidFill>
              </a:rPr>
              <a:t>Wrocław</a:t>
            </a:r>
            <a:r>
              <a:rPr lang="en-GB" sz="2800" dirty="0">
                <a:solidFill>
                  <a:schemeClr val="bg1"/>
                </a:solidFill>
              </a:rPr>
              <a:t>, Kraków </a:t>
            </a:r>
            <a:r>
              <a:rPr lang="x-none" sz="2800" dirty="0">
                <a:solidFill>
                  <a:schemeClr val="bg1"/>
                </a:solidFill>
              </a:rPr>
              <a:t>with participation of 42 BC experts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4B917D9-B7A1-D354-6410-2785CD703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" y="1"/>
            <a:ext cx="6791673" cy="13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220673-D6EA-AC12-5A5E-FA03488EE5E8}"/>
              </a:ext>
            </a:extLst>
          </p:cNvPr>
          <p:cNvSpPr txBox="1"/>
          <p:nvPr/>
        </p:nvSpPr>
        <p:spPr>
          <a:xfrm>
            <a:off x="237067" y="1470972"/>
            <a:ext cx="18528346" cy="8422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x-none" sz="5400" b="1" i="1" dirty="0">
                <a:solidFill>
                  <a:schemeClr val="bg1"/>
                </a:solidFill>
              </a:rPr>
              <a:t>Internships</a:t>
            </a:r>
          </a:p>
          <a:p>
            <a:pPr marL="0" indent="0" algn="ctr">
              <a:buNone/>
            </a:pPr>
            <a:endParaRPr lang="x-none" sz="2000" b="1" i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x-none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x-none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</a:t>
            </a:r>
            <a:r>
              <a:rPr lang="pl-PL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ships </a:t>
            </a:r>
            <a:r>
              <a:rPr lang="x-none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GB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BC representatives from MOESD and GR at the most important rail institutions of the railway market </a:t>
            </a:r>
            <a:endParaRPr lang="pl-PL" sz="2800" b="1" dirty="0" smtClean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Poland</a:t>
            </a:r>
          </a:p>
          <a:p>
            <a:pPr>
              <a:lnSpc>
                <a:spcPct val="150000"/>
              </a:lnSpc>
            </a:pPr>
            <a:endParaRPr lang="x-non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Ministry of Infrastructure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Centre for EU Transport Projects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State Commission on Railway Accidents and Incidents Investigation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Office of Rail Transport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R</a:t>
            </a:r>
            <a:r>
              <a:rPr lang="pl-PL" sz="2400" dirty="0" err="1" smtClean="0">
                <a:solidFill>
                  <a:schemeClr val="bg1"/>
                </a:solidFill>
              </a:rPr>
              <a:t>ail</a:t>
            </a:r>
            <a:r>
              <a:rPr lang="pl-PL" sz="2400" dirty="0" smtClean="0">
                <a:solidFill>
                  <a:schemeClr val="bg1"/>
                </a:solidFill>
              </a:rPr>
              <a:t> R</a:t>
            </a:r>
            <a:r>
              <a:rPr lang="en-GB" sz="2400" dirty="0" err="1" smtClean="0">
                <a:solidFill>
                  <a:schemeClr val="bg1"/>
                </a:solidFill>
              </a:rPr>
              <a:t>esearch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Institute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PKP Polish Railway Lines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PKP Polish State Railways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PKP Intercity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1"/>
              </a:solidFill>
            </a:endParaRPr>
          </a:p>
          <a:p>
            <a:pPr>
              <a:lnSpc>
                <a:spcPts val="1000"/>
              </a:lnSpc>
            </a:pPr>
            <a:endParaRPr lang="en-GB" sz="2000" dirty="0">
              <a:solidFill>
                <a:schemeClr val="bg1"/>
              </a:solidFill>
            </a:endParaRPr>
          </a:p>
          <a:p>
            <a:pPr>
              <a:lnSpc>
                <a:spcPts val="1000"/>
              </a:lnSpc>
            </a:pPr>
            <a:endParaRPr lang="en-GB" sz="2000" dirty="0">
              <a:solidFill>
                <a:schemeClr val="bg1"/>
              </a:solidFill>
            </a:endParaRPr>
          </a:p>
          <a:p>
            <a:pPr>
              <a:lnSpc>
                <a:spcPts val="1000"/>
              </a:lnSpc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lnSpc>
                <a:spcPts val="1000"/>
              </a:lnSpc>
              <a:buNone/>
            </a:pPr>
            <a:r>
              <a:rPr lang="en-GB" sz="2800" b="1" i="1" dirty="0">
                <a:solidFill>
                  <a:schemeClr val="bg1"/>
                </a:solidFill>
              </a:rPr>
              <a:t>In total: 30 Days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D82544-AABA-165D-D4AF-133A9597D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400" y="6727194"/>
            <a:ext cx="5083280" cy="3384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710AC1-C22A-8A86-B18B-6340D04A7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67" y="6657233"/>
            <a:ext cx="8063546" cy="3497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8F9DB8-31AB-3E28-3A27-3CABEA4FAE2D}"/>
              </a:ext>
            </a:extLst>
          </p:cNvPr>
          <p:cNvSpPr txBox="1"/>
          <p:nvPr/>
        </p:nvSpPr>
        <p:spPr>
          <a:xfrm>
            <a:off x="4551892" y="5193212"/>
            <a:ext cx="614997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    *</a:t>
            </a:r>
            <a:r>
              <a:rPr lang="en-GB" sz="1800" dirty="0">
                <a:solidFill>
                  <a:schemeClr val="bg1"/>
                </a:solidFill>
              </a:rPr>
              <a:t>Meeting at PKP Polish State Railways In September, 2022</a:t>
            </a:r>
            <a:endParaRPr lang="x-none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B0BA72-17F3-805D-09F0-20956A3A951B}"/>
              </a:ext>
            </a:extLst>
          </p:cNvPr>
          <p:cNvSpPr txBox="1"/>
          <p:nvPr/>
        </p:nvSpPr>
        <p:spPr>
          <a:xfrm>
            <a:off x="9599612" y="10111629"/>
            <a:ext cx="14408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                     </a:t>
            </a:r>
            <a:r>
              <a:rPr lang="en-GB" sz="1800" dirty="0">
                <a:solidFill>
                  <a:schemeClr val="bg1"/>
                </a:solidFill>
              </a:rPr>
              <a:t>*Meeting at State Commission on Railway Accidents and Incidents Investigation in June, 2022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A2F5674-5A99-EDE5-DD0E-029341658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2"/>
            <a:ext cx="6118277" cy="12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567481" y="2449130"/>
            <a:ext cx="6454742" cy="115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4800" dirty="0">
              <a:solidFill>
                <a:srgbClr val="FF0000"/>
              </a:solidFill>
              <a:latin typeface="Raleway ExtraBold" pitchFamily="2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604985" y="1736274"/>
            <a:ext cx="9252300" cy="113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6600" dirty="0">
              <a:solidFill>
                <a:schemeClr val="bg1"/>
              </a:solidFill>
              <a:latin typeface="Raleway ExtraBold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9199225" cy="132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3" y="143822"/>
            <a:ext cx="1074557" cy="1094637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11" y="257174"/>
            <a:ext cx="1234477" cy="88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http://upload.wikimedia.org/wikipedia/commons/thumb/0/0f/Flag_of_Georgia.svg/1280px-Flag_of_Georgia.svg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11" y="257174"/>
            <a:ext cx="1273280" cy="9102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xmlns="" id="{DE7BD2E4-6F4A-A1C0-E097-B6B71CDCED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983804"/>
              </p:ext>
            </p:extLst>
          </p:nvPr>
        </p:nvGraphicFramePr>
        <p:xfrm>
          <a:off x="1017917" y="2552700"/>
          <a:ext cx="16862096" cy="8247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0FE0EB-5CE2-5BD0-6EB2-09F173215F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0"/>
            <a:ext cx="5982571" cy="12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10634</TotalTime>
  <Words>863</Words>
  <Application>Microsoft Office PowerPoint</Application>
  <PresentationFormat>Niestandardowy</PresentationFormat>
  <Paragraphs>253</Paragraphs>
  <Slides>14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Raleway ExtraBold</vt:lpstr>
      <vt:lpstr>Sylfaen</vt:lpstr>
      <vt:lpstr>Symbol</vt:lpstr>
      <vt:lpstr>system-ui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Ministerstwo Infrastruktury i Budownictwa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Gorczyński Marek</dc:creator>
  <cp:lastModifiedBy>Skowronski Pawel</cp:lastModifiedBy>
  <cp:revision>156</cp:revision>
  <dcterms:created xsi:type="dcterms:W3CDTF">2021-02-24T08:57:12Z</dcterms:created>
  <dcterms:modified xsi:type="dcterms:W3CDTF">2023-12-19T13:41:29Z</dcterms:modified>
</cp:coreProperties>
</file>