
<file path=[Content_Types].xml><?xml version="1.0" encoding="utf-8"?>
<Types xmlns="http://schemas.openxmlformats.org/package/2006/content-types">
  <Default Extension="png" ContentType="image/png"/>
  <Default Extension="jfif" ContentType="image/jpe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Ex1.xml" ContentType="application/vnd.ms-office.chartex+xml"/>
  <Override PartName="/ppt/charts/style5.xml" ContentType="application/vnd.ms-office.chartstyle+xml"/>
  <Override PartName="/ppt/charts/colors5.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5.xml" ContentType="application/vnd.openxmlformats-officedocument.drawingml.chart+xml"/>
  <Override PartName="/ppt/charts/style6.xml" ContentType="application/vnd.ms-office.chartstyle+xml"/>
  <Override PartName="/ppt/charts/colors6.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3"/>
  </p:notesMasterIdLst>
  <p:sldIdLst>
    <p:sldId id="256" r:id="rId3"/>
    <p:sldId id="2134805411" r:id="rId4"/>
    <p:sldId id="2134805408" r:id="rId5"/>
    <p:sldId id="2134805412" r:id="rId6"/>
    <p:sldId id="411" r:id="rId7"/>
    <p:sldId id="407" r:id="rId8"/>
    <p:sldId id="387" r:id="rId9"/>
    <p:sldId id="413" r:id="rId10"/>
    <p:sldId id="414" r:id="rId11"/>
    <p:sldId id="2134805417" r:id="rId12"/>
    <p:sldId id="294" r:id="rId13"/>
    <p:sldId id="293" r:id="rId14"/>
    <p:sldId id="2134805413" r:id="rId15"/>
    <p:sldId id="362" r:id="rId16"/>
    <p:sldId id="370" r:id="rId17"/>
    <p:sldId id="371" r:id="rId18"/>
    <p:sldId id="372" r:id="rId19"/>
    <p:sldId id="394" r:id="rId20"/>
    <p:sldId id="406" r:id="rId21"/>
    <p:sldId id="283" r:id="rId22"/>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060"/>
    <a:srgbClr val="EE1700"/>
    <a:srgbClr val="323DCE"/>
    <a:srgbClr val="003964"/>
    <a:srgbClr val="00B29D"/>
    <a:srgbClr val="61D4DF"/>
    <a:srgbClr val="FF7263"/>
    <a:srgbClr val="005058"/>
    <a:srgbClr val="00889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14" autoAdjust="0"/>
    <p:restoredTop sz="74332" autoAdjust="0"/>
  </p:normalViewPr>
  <p:slideViewPr>
    <p:cSldViewPr snapToGrid="0">
      <p:cViewPr varScale="1">
        <p:scale>
          <a:sx n="48" d="100"/>
          <a:sy n="48" d="100"/>
        </p:scale>
        <p:origin x="1292" y="32"/>
      </p:cViewPr>
      <p:guideLst/>
    </p:cSldViewPr>
  </p:slideViewPr>
  <p:notesTextViewPr>
    <p:cViewPr>
      <p:scale>
        <a:sx n="66" d="100"/>
        <a:sy n="66"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user\Desktop\&#1048;&#1090;&#1086;&#1075;&#1086;&#1074;&#1072;&#1103;%20&#1082;&#1086;&#1083;&#1083;&#1077;&#1075;&#1080;&#1103;%20&#1079;&#1072;%202023%20&#1075;&#1086;&#1076;\&#1057;&#1086;&#1074;&#1077;&#1097;&#1072;&#1085;&#1080;&#1077;%20&#1091;%20&#1055;&#1077;&#1088;&#1074;&#1086;&#1075;&#1086;_06.03.24\&#1050;&#1086;&#1087;&#1080;&#1103;%20&#1050;&#1086;&#1087;&#1080;&#1103;%20&#1050;&#1085;&#1080;&#1075;&#1072;%20&#1076;&#1083;&#1103;%20&#1048;&#1090;&#1086;&#1075;%20&#1082;&#1086;&#1083;&#1083;%2029.02.24-1.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user\Desktop\&#1048;&#1090;&#1086;&#1075;&#1086;&#1074;&#1072;&#1103;%20&#1082;&#1086;&#1083;&#1083;&#1077;&#1075;&#1080;&#1103;%20&#1079;&#1072;%202023%20&#1075;&#1086;&#1076;\&#1057;&#1086;&#1074;&#1077;&#1097;&#1072;&#1085;&#1080;&#1077;%20&#1091;%20&#1055;&#1077;&#1088;&#1074;&#1086;&#1075;&#1086;_06.03.24\&#1050;&#1086;&#1087;&#1080;&#1103;%20&#1050;&#1086;&#1087;&#1080;&#1103;%20&#1050;&#1085;&#1080;&#1075;&#1072;%20&#1076;&#1083;&#1103;%20&#1048;&#1090;&#1086;&#1075;%20&#1082;&#1086;&#1083;&#1083;%2029.02.24-1.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user\Desktop\&#1048;&#1090;&#1086;&#1075;&#1086;&#1074;&#1072;&#1103;%20&#1082;&#1086;&#1083;&#1083;&#1077;&#1075;&#1080;&#1103;%20&#1079;&#1072;%202023%20&#1075;&#1086;&#1076;\&#1057;&#1086;&#1074;&#1077;&#1097;&#1072;&#1085;&#1080;&#1077;%20&#1091;%20&#1055;&#1077;&#1088;&#1074;&#1086;&#1075;&#1086;_06-13.03.24\&#1050;&#1086;&#1087;&#1080;&#1103;%20&#1050;&#1086;&#1087;&#1080;&#1103;%20&#1050;&#1085;&#1080;&#1075;&#1072;%20&#1076;&#1083;&#1103;%20&#1048;&#1090;&#1086;&#1075;%20&#1082;&#1086;&#1083;&#1083;%2029.02.24-1.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user\Desktop\&#1048;&#1090;&#1086;&#1075;&#1086;&#1074;&#1072;&#1103;%20&#1082;&#1086;&#1083;&#1083;&#1077;&#1075;&#1080;&#1103;%20&#1079;&#1072;%202023%20&#1075;&#1086;&#1076;\&#1057;&#1086;&#1074;&#1077;&#1097;&#1072;&#1085;&#1080;&#1077;%20&#1091;%20&#1055;&#1077;&#1088;&#1074;&#1086;&#1075;&#1086;_06-13.03.24\&#1050;&#1086;&#1087;&#1080;&#1103;%20&#1050;&#1086;&#1087;&#1080;&#1103;%20&#1050;&#1085;&#1080;&#1075;&#1072;%20&#1076;&#1083;&#1103;%20&#1048;&#1090;&#1086;&#1075;%20&#1082;&#1086;&#1083;&#1083;%2029.02.24-1.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6.xml"/><Relationship Id="rId1" Type="http://schemas.microsoft.com/office/2011/relationships/chartStyle" Target="style6.xml"/></Relationships>
</file>

<file path=ppt/charts/_rels/chartEx1.xml.rels><?xml version="1.0" encoding="UTF-8" standalone="yes"?>
<Relationships xmlns="http://schemas.openxmlformats.org/package/2006/relationships"><Relationship Id="rId3" Type="http://schemas.microsoft.com/office/2011/relationships/chartColorStyle" Target="colors5.xml"/><Relationship Id="rId2" Type="http://schemas.microsoft.com/office/2011/relationships/chartStyle" Target="style5.xml"/><Relationship Id="rId1" Type="http://schemas.openxmlformats.org/officeDocument/2006/relationships/oleObject" Target="file:///C:\Users\user\Desktop\&#1048;&#1090;&#1086;&#1075;&#1086;&#1074;&#1072;&#1103;%20&#1082;&#1086;&#1083;&#1083;&#1077;&#1075;&#1080;&#1103;%20&#1079;&#1072;%202023%20&#1075;&#1086;&#1076;\&#1057;&#1086;&#1074;&#1077;&#1097;&#1072;&#1085;&#1080;&#1077;%20&#1091;%20&#1055;&#1077;&#1088;&#1074;&#1086;&#1075;&#1086;_06-13.03.24\&#1050;&#1086;&#1087;&#1080;&#1103;%20&#1050;&#1086;&#1087;&#1080;&#1103;%20&#1050;&#1085;&#1080;&#1075;&#1072;%20&#1076;&#1083;&#1103;%20&#1048;&#1090;&#1086;&#1075;%20&#1082;&#1086;&#1083;&#1083;%2029.02.24-1.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60" b="1" i="0" u="none" strike="noStrike" kern="1200" spc="0" baseline="0">
                <a:solidFill>
                  <a:schemeClr val="tx1"/>
                </a:solidFill>
                <a:latin typeface="Segoe UI" panose="020B0502040204020203" pitchFamily="34" charset="0"/>
                <a:ea typeface="+mn-ea"/>
                <a:cs typeface="Segoe UI" panose="020B0502040204020203" pitchFamily="34" charset="0"/>
              </a:defRPr>
            </a:pPr>
            <a:r>
              <a:rPr lang="en-US" dirty="0"/>
              <a:t>Number of kindergartens</a:t>
            </a:r>
            <a:endParaRPr lang="ru-RU" dirty="0"/>
          </a:p>
        </c:rich>
      </c:tx>
      <c:layout>
        <c:manualLayout>
          <c:xMode val="edge"/>
          <c:yMode val="edge"/>
          <c:x val="1.8304640480412932E-2"/>
          <c:y val="1.1987547109526301E-2"/>
        </c:manualLayout>
      </c:layout>
      <c:overlay val="0"/>
      <c:spPr>
        <a:noFill/>
        <a:ln>
          <a:noFill/>
        </a:ln>
        <a:effectLst/>
      </c:spPr>
      <c:txPr>
        <a:bodyPr rot="0" spcFirstLastPara="1" vertOverflow="ellipsis" vert="horz" wrap="square" anchor="ctr" anchorCtr="1"/>
        <a:lstStyle/>
        <a:p>
          <a:pPr>
            <a:defRPr sz="2160" b="1" i="0" u="none" strike="noStrike" kern="1200" spc="0" baseline="0">
              <a:solidFill>
                <a:schemeClr val="tx1"/>
              </a:solidFill>
              <a:latin typeface="Segoe UI" panose="020B0502040204020203" pitchFamily="34" charset="0"/>
              <a:ea typeface="+mn-ea"/>
              <a:cs typeface="Segoe UI" panose="020B0502040204020203" pitchFamily="34" charset="0"/>
            </a:defRPr>
          </a:pPr>
          <a:endParaRPr lang="en-US"/>
        </a:p>
      </c:txPr>
    </c:title>
    <c:autoTitleDeleted val="0"/>
    <c:plotArea>
      <c:layout>
        <c:manualLayout>
          <c:layoutTarget val="inner"/>
          <c:xMode val="edge"/>
          <c:yMode val="edge"/>
          <c:x val="2.2107380751182879E-2"/>
          <c:y val="0.13704763232965941"/>
          <c:w val="0.94595973594155291"/>
          <c:h val="0.72391192362139078"/>
        </c:manualLayout>
      </c:layout>
      <c:barChart>
        <c:barDir val="col"/>
        <c:grouping val="clustered"/>
        <c:varyColors val="0"/>
        <c:ser>
          <c:idx val="0"/>
          <c:order val="0"/>
          <c:tx>
            <c:strRef>
              <c:f>Sheet1!$I$21</c:f>
              <c:strCache>
                <c:ptCount val="1"/>
                <c:pt idx="0">
                  <c:v>Бала бакчалардын саны</c:v>
                </c:pt>
              </c:strCache>
            </c:strRef>
          </c:tx>
          <c:spPr>
            <a:solidFill>
              <a:srgbClr val="323DCE"/>
            </a:solidFill>
            <a:ln>
              <a:noFill/>
            </a:ln>
            <a:effectLst/>
          </c:spPr>
          <c:invertIfNegative val="0"/>
          <c:dLbls>
            <c:spPr>
              <a:noFill/>
              <a:ln>
                <a:noFill/>
              </a:ln>
              <a:effectLst/>
            </c:spPr>
            <c:txPr>
              <a:bodyPr rot="0" spcFirstLastPara="1" vertOverflow="ellipsis" vert="horz" wrap="square" anchor="ctr" anchorCtr="1"/>
              <a:lstStyle/>
              <a:p>
                <a:pPr>
                  <a:defRPr sz="2400" b="1" i="0" u="none" strike="noStrike" kern="1200" baseline="0">
                    <a:solidFill>
                      <a:schemeClr val="tx1"/>
                    </a:solidFill>
                    <a:latin typeface="Segoe UI" panose="020B0502040204020203" pitchFamily="34" charset="0"/>
                    <a:ea typeface="+mn-ea"/>
                    <a:cs typeface="Segoe UI" panose="020B0502040204020203"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trendline>
            <c:spPr>
              <a:ln w="44450" cap="rnd">
                <a:solidFill>
                  <a:srgbClr val="C00000"/>
                </a:solidFill>
                <a:prstDash val="solid"/>
              </a:ln>
              <a:effectLst/>
            </c:spPr>
            <c:trendlineType val="linear"/>
            <c:dispRSqr val="0"/>
            <c:dispEq val="0"/>
          </c:trendline>
          <c:cat>
            <c:strRef>
              <c:f>Sheet1!$J$20:$K$20</c:f>
              <c:strCache>
                <c:ptCount val="2"/>
                <c:pt idx="0">
                  <c:v>2010-2011</c:v>
                </c:pt>
                <c:pt idx="1">
                  <c:v>2022-2023</c:v>
                </c:pt>
              </c:strCache>
            </c:strRef>
          </c:cat>
          <c:val>
            <c:numRef>
              <c:f>Sheet1!$J$21:$K$21</c:f>
              <c:numCache>
                <c:formatCode>#,##0</c:formatCode>
                <c:ptCount val="2"/>
                <c:pt idx="0">
                  <c:v>691</c:v>
                </c:pt>
                <c:pt idx="1">
                  <c:v>1834</c:v>
                </c:pt>
              </c:numCache>
            </c:numRef>
          </c:val>
          <c:extLst>
            <c:ext xmlns:c16="http://schemas.microsoft.com/office/drawing/2014/chart" uri="{C3380CC4-5D6E-409C-BE32-E72D297353CC}">
              <c16:uniqueId val="{00000001-AB7A-46B9-8FCD-E4550AA6E237}"/>
            </c:ext>
          </c:extLst>
        </c:ser>
        <c:dLbls>
          <c:showLegendKey val="0"/>
          <c:showVal val="0"/>
          <c:showCatName val="0"/>
          <c:showSerName val="0"/>
          <c:showPercent val="0"/>
          <c:showBubbleSize val="0"/>
        </c:dLbls>
        <c:gapWidth val="219"/>
        <c:overlap val="-27"/>
        <c:axId val="121700000"/>
        <c:axId val="120252792"/>
      </c:barChart>
      <c:catAx>
        <c:axId val="1217000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1" i="0" u="none" strike="noStrike" kern="1200" baseline="0">
                <a:solidFill>
                  <a:schemeClr val="tx1"/>
                </a:solidFill>
                <a:latin typeface="Segoe UI" panose="020B0502040204020203" pitchFamily="34" charset="0"/>
                <a:ea typeface="+mn-ea"/>
                <a:cs typeface="Segoe UI" panose="020B0502040204020203" pitchFamily="34" charset="0"/>
              </a:defRPr>
            </a:pPr>
            <a:endParaRPr lang="en-US"/>
          </a:p>
        </c:txPr>
        <c:crossAx val="120252792"/>
        <c:crosses val="autoZero"/>
        <c:auto val="1"/>
        <c:lblAlgn val="ctr"/>
        <c:lblOffset val="100"/>
        <c:noMultiLvlLbl val="0"/>
      </c:catAx>
      <c:valAx>
        <c:axId val="120252792"/>
        <c:scaling>
          <c:orientation val="minMax"/>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21700000"/>
        <c:crosses val="autoZero"/>
        <c:crossBetween val="between"/>
      </c:valAx>
      <c:spPr>
        <a:noFill/>
        <a:ln>
          <a:noFill/>
        </a:ln>
        <a:effectLst/>
      </c:spPr>
    </c:plotArea>
    <c:plotVisOnly val="1"/>
    <c:dispBlanksAs val="gap"/>
    <c:showDLblsOverMax val="0"/>
  </c:chart>
  <c:spPr>
    <a:noFill/>
    <a:ln>
      <a:noFill/>
    </a:ln>
    <a:effectLst/>
  </c:spPr>
  <c:txPr>
    <a:bodyPr/>
    <a:lstStyle/>
    <a:p>
      <a:pPr>
        <a:defRPr sz="1800" b="1">
          <a:solidFill>
            <a:schemeClr val="tx1"/>
          </a:solidFill>
          <a:latin typeface="Segoe UI" panose="020B0502040204020203" pitchFamily="34" charset="0"/>
          <a:cs typeface="Segoe UI" panose="020B0502040204020203"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60" b="1" i="0" u="none" strike="noStrike" kern="1200" spc="0" baseline="0">
                <a:solidFill>
                  <a:schemeClr val="tx1"/>
                </a:solidFill>
                <a:latin typeface="Segoe UI" panose="020B0502040204020203" pitchFamily="34" charset="0"/>
                <a:ea typeface="+mn-ea"/>
                <a:cs typeface="Segoe UI" panose="020B0502040204020203" pitchFamily="34" charset="0"/>
              </a:defRPr>
            </a:pPr>
            <a:r>
              <a:rPr lang="en-US" sz="2160" b="1" i="0" u="none" strike="noStrike" kern="1200" spc="0" baseline="0" dirty="0">
                <a:solidFill>
                  <a:srgbClr val="000000"/>
                </a:solidFill>
                <a:latin typeface="Segoe UI" panose="020B0502040204020203" pitchFamily="34" charset="0"/>
                <a:ea typeface="+mn-ea"/>
                <a:cs typeface="Segoe UI" panose="020B0502040204020203" pitchFamily="34" charset="0"/>
              </a:rPr>
              <a:t>Number of Births</a:t>
            </a:r>
            <a:r>
              <a:rPr lang="en-US" sz="2160" b="0" i="0" u="none" strike="noStrike" baseline="0" dirty="0">
                <a:effectLst/>
              </a:rPr>
              <a:t> </a:t>
            </a:r>
            <a:r>
              <a:rPr lang="ru-RU" dirty="0"/>
              <a:t>(</a:t>
            </a:r>
            <a:r>
              <a:rPr lang="en-US" dirty="0"/>
              <a:t>K</a:t>
            </a:r>
            <a:r>
              <a:rPr lang="ru-RU" dirty="0"/>
              <a:t>)</a:t>
            </a:r>
          </a:p>
        </c:rich>
      </c:tx>
      <c:layout/>
      <c:overlay val="0"/>
      <c:spPr>
        <a:noFill/>
        <a:ln>
          <a:noFill/>
        </a:ln>
        <a:effectLst/>
      </c:spPr>
      <c:txPr>
        <a:bodyPr rot="0" spcFirstLastPara="1" vertOverflow="ellipsis" vert="horz" wrap="square" anchor="ctr" anchorCtr="1"/>
        <a:lstStyle/>
        <a:p>
          <a:pPr>
            <a:defRPr sz="2160" b="1" i="0" u="none" strike="noStrike" kern="1200" spc="0" baseline="0">
              <a:solidFill>
                <a:schemeClr val="tx1"/>
              </a:solidFill>
              <a:latin typeface="Segoe UI" panose="020B0502040204020203" pitchFamily="34" charset="0"/>
              <a:ea typeface="+mn-ea"/>
              <a:cs typeface="Segoe UI" panose="020B0502040204020203" pitchFamily="34" charset="0"/>
            </a:defRPr>
          </a:pPr>
          <a:endParaRPr lang="en-US"/>
        </a:p>
      </c:txPr>
    </c:title>
    <c:autoTitleDeleted val="0"/>
    <c:plotArea>
      <c:layout/>
      <c:barChart>
        <c:barDir val="col"/>
        <c:grouping val="clustered"/>
        <c:varyColors val="0"/>
        <c:ser>
          <c:idx val="0"/>
          <c:order val="0"/>
          <c:tx>
            <c:strRef>
              <c:f>Sheet1!$N$83</c:f>
              <c:strCache>
                <c:ptCount val="1"/>
                <c:pt idx="0">
                  <c:v>Төрөлгөндөрдүн саны (миң)</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egoe UI" panose="020B0502040204020203" pitchFamily="34" charset="0"/>
                    <a:ea typeface="+mn-ea"/>
                    <a:cs typeface="Segoe UI" panose="020B0502040204020203"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trendline>
            <c:spPr>
              <a:ln w="44450" cap="rnd" cmpd="sng">
                <a:solidFill>
                  <a:srgbClr val="C00000"/>
                </a:solidFill>
                <a:prstDash val="dash"/>
              </a:ln>
              <a:effectLst/>
            </c:spPr>
            <c:trendlineType val="poly"/>
            <c:order val="2"/>
            <c:dispRSqr val="0"/>
            <c:dispEq val="0"/>
          </c:trendline>
          <c:cat>
            <c:numRef>
              <c:f>Sheet1!$O$82:$Q$82</c:f>
              <c:numCache>
                <c:formatCode>General</c:formatCode>
                <c:ptCount val="3"/>
                <c:pt idx="0">
                  <c:v>2000</c:v>
                </c:pt>
                <c:pt idx="1">
                  <c:v>2019</c:v>
                </c:pt>
                <c:pt idx="2">
                  <c:v>2022</c:v>
                </c:pt>
              </c:numCache>
            </c:numRef>
          </c:cat>
          <c:val>
            <c:numRef>
              <c:f>Sheet1!$O$83:$Q$83</c:f>
              <c:numCache>
                <c:formatCode>General</c:formatCode>
                <c:ptCount val="3"/>
                <c:pt idx="0">
                  <c:v>96.7</c:v>
                </c:pt>
                <c:pt idx="1">
                  <c:v>173.4</c:v>
                </c:pt>
                <c:pt idx="2">
                  <c:v>150</c:v>
                </c:pt>
              </c:numCache>
            </c:numRef>
          </c:val>
          <c:extLst>
            <c:ext xmlns:c16="http://schemas.microsoft.com/office/drawing/2014/chart" uri="{C3380CC4-5D6E-409C-BE32-E72D297353CC}">
              <c16:uniqueId val="{00000001-0659-43A1-9663-DEBE2B471915}"/>
            </c:ext>
          </c:extLst>
        </c:ser>
        <c:dLbls>
          <c:showLegendKey val="0"/>
          <c:showVal val="0"/>
          <c:showCatName val="0"/>
          <c:showSerName val="0"/>
          <c:showPercent val="0"/>
          <c:showBubbleSize val="0"/>
        </c:dLbls>
        <c:gapWidth val="219"/>
        <c:overlap val="-27"/>
        <c:axId val="120162520"/>
        <c:axId val="120543816"/>
      </c:barChart>
      <c:catAx>
        <c:axId val="1201625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1" i="0" u="none" strike="noStrike" kern="1200" baseline="0">
                <a:solidFill>
                  <a:schemeClr val="tx1"/>
                </a:solidFill>
                <a:latin typeface="Segoe UI" panose="020B0502040204020203" pitchFamily="34" charset="0"/>
                <a:ea typeface="+mn-ea"/>
                <a:cs typeface="Segoe UI" panose="020B0502040204020203" pitchFamily="34" charset="0"/>
              </a:defRPr>
            </a:pPr>
            <a:endParaRPr lang="en-US"/>
          </a:p>
        </c:txPr>
        <c:crossAx val="120543816"/>
        <c:crosses val="autoZero"/>
        <c:auto val="1"/>
        <c:lblAlgn val="ctr"/>
        <c:lblOffset val="100"/>
        <c:noMultiLvlLbl val="0"/>
      </c:catAx>
      <c:valAx>
        <c:axId val="120543816"/>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120162520"/>
        <c:crosses val="autoZero"/>
        <c:crossBetween val="between"/>
      </c:valAx>
      <c:spPr>
        <a:noFill/>
        <a:ln>
          <a:noFill/>
        </a:ln>
        <a:effectLst/>
      </c:spPr>
    </c:plotArea>
    <c:plotVisOnly val="1"/>
    <c:dispBlanksAs val="gap"/>
    <c:showDLblsOverMax val="0"/>
  </c:chart>
  <c:spPr>
    <a:noFill/>
    <a:ln>
      <a:noFill/>
    </a:ln>
    <a:effectLst/>
  </c:spPr>
  <c:txPr>
    <a:bodyPr/>
    <a:lstStyle/>
    <a:p>
      <a:pPr>
        <a:defRPr sz="1800" b="1">
          <a:solidFill>
            <a:schemeClr val="tx1"/>
          </a:solidFill>
          <a:latin typeface="Segoe UI" panose="020B0502040204020203" pitchFamily="34" charset="0"/>
          <a:cs typeface="Segoe UI" panose="020B0502040204020203" pitchFamily="34" charset="0"/>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60" b="1" i="0" u="none" strike="noStrike" kern="1200" spc="0" baseline="0">
                <a:solidFill>
                  <a:srgbClr val="002060"/>
                </a:solidFill>
                <a:latin typeface="Segoe UI" panose="020B0502040204020203" pitchFamily="34" charset="0"/>
                <a:ea typeface="+mn-ea"/>
                <a:cs typeface="Segoe UI" panose="020B0502040204020203" pitchFamily="34" charset="0"/>
              </a:defRPr>
            </a:pPr>
            <a:r>
              <a:rPr lang="en-US" dirty="0"/>
              <a:t>Number of schools</a:t>
            </a:r>
            <a:endParaRPr lang="ru-RU" dirty="0"/>
          </a:p>
        </c:rich>
      </c:tx>
      <c:layout/>
      <c:overlay val="0"/>
      <c:spPr>
        <a:noFill/>
        <a:ln>
          <a:noFill/>
        </a:ln>
        <a:effectLst/>
      </c:spPr>
      <c:txPr>
        <a:bodyPr rot="0" spcFirstLastPara="1" vertOverflow="ellipsis" vert="horz" wrap="square" anchor="ctr" anchorCtr="1"/>
        <a:lstStyle/>
        <a:p>
          <a:pPr>
            <a:defRPr sz="2160" b="1" i="0" u="none" strike="noStrike" kern="1200" spc="0" baseline="0">
              <a:solidFill>
                <a:srgbClr val="002060"/>
              </a:solidFill>
              <a:latin typeface="Segoe UI" panose="020B0502040204020203" pitchFamily="34" charset="0"/>
              <a:ea typeface="+mn-ea"/>
              <a:cs typeface="Segoe UI" panose="020B0502040204020203" pitchFamily="34" charset="0"/>
            </a:defRPr>
          </a:pPr>
          <a:endParaRPr lang="en-US"/>
        </a:p>
      </c:txPr>
    </c:title>
    <c:autoTitleDeleted val="0"/>
    <c:plotArea>
      <c:layout/>
      <c:barChart>
        <c:barDir val="col"/>
        <c:grouping val="clustered"/>
        <c:varyColors val="0"/>
        <c:ser>
          <c:idx val="0"/>
          <c:order val="0"/>
          <c:tx>
            <c:strRef>
              <c:f>Sheet1!$H$327</c:f>
              <c:strCache>
                <c:ptCount val="1"/>
                <c:pt idx="0">
                  <c:v>Мектептердин саны</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rgbClr val="002060"/>
                    </a:solidFill>
                    <a:latin typeface="Segoe UI" panose="020B0502040204020203" pitchFamily="34" charset="0"/>
                    <a:ea typeface="+mn-ea"/>
                    <a:cs typeface="Segoe UI" panose="020B0502040204020203"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trendline>
            <c:spPr>
              <a:ln w="38100" cap="rnd" cmpd="sng">
                <a:solidFill>
                  <a:srgbClr val="C00000"/>
                </a:solidFill>
                <a:prstDash val="solid"/>
              </a:ln>
              <a:effectLst/>
            </c:spPr>
            <c:trendlineType val="linear"/>
            <c:dispRSqr val="0"/>
            <c:dispEq val="0"/>
          </c:trendline>
          <c:cat>
            <c:numRef>
              <c:f>Sheet1!$G$328:$G$329</c:f>
              <c:numCache>
                <c:formatCode>General</c:formatCode>
                <c:ptCount val="2"/>
                <c:pt idx="0">
                  <c:v>2010</c:v>
                </c:pt>
                <c:pt idx="1">
                  <c:v>2024</c:v>
                </c:pt>
              </c:numCache>
            </c:numRef>
          </c:cat>
          <c:val>
            <c:numRef>
              <c:f>Sheet1!$H$328:$H$329</c:f>
              <c:numCache>
                <c:formatCode>General</c:formatCode>
                <c:ptCount val="2"/>
                <c:pt idx="0">
                  <c:v>2197</c:v>
                </c:pt>
                <c:pt idx="1">
                  <c:v>2377</c:v>
                </c:pt>
              </c:numCache>
            </c:numRef>
          </c:val>
          <c:extLst>
            <c:ext xmlns:c16="http://schemas.microsoft.com/office/drawing/2014/chart" uri="{C3380CC4-5D6E-409C-BE32-E72D297353CC}">
              <c16:uniqueId val="{00000001-6589-42A0-BB57-258EA05280F2}"/>
            </c:ext>
          </c:extLst>
        </c:ser>
        <c:dLbls>
          <c:showLegendKey val="0"/>
          <c:showVal val="0"/>
          <c:showCatName val="0"/>
          <c:showSerName val="0"/>
          <c:showPercent val="0"/>
          <c:showBubbleSize val="0"/>
        </c:dLbls>
        <c:gapWidth val="219"/>
        <c:overlap val="-27"/>
        <c:axId val="121986808"/>
        <c:axId val="157504448"/>
      </c:barChart>
      <c:catAx>
        <c:axId val="1219868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1" i="0" u="none" strike="noStrike" kern="1200" baseline="0">
                <a:solidFill>
                  <a:srgbClr val="002060"/>
                </a:solidFill>
                <a:latin typeface="Segoe UI" panose="020B0502040204020203" pitchFamily="34" charset="0"/>
                <a:ea typeface="+mn-ea"/>
                <a:cs typeface="Segoe UI" panose="020B0502040204020203" pitchFamily="34" charset="0"/>
              </a:defRPr>
            </a:pPr>
            <a:endParaRPr lang="en-US"/>
          </a:p>
        </c:txPr>
        <c:crossAx val="157504448"/>
        <c:crosses val="autoZero"/>
        <c:auto val="1"/>
        <c:lblAlgn val="ctr"/>
        <c:lblOffset val="100"/>
        <c:noMultiLvlLbl val="0"/>
      </c:catAx>
      <c:valAx>
        <c:axId val="157504448"/>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121986808"/>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800" b="1">
          <a:solidFill>
            <a:srgbClr val="002060"/>
          </a:solidFill>
          <a:latin typeface="Segoe UI" panose="020B0502040204020203" pitchFamily="34" charset="0"/>
          <a:cs typeface="Segoe UI" panose="020B0502040204020203" pitchFamily="34" charset="0"/>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60" b="1" i="0" u="none" strike="noStrike" kern="1200" spc="0" baseline="0">
                <a:solidFill>
                  <a:srgbClr val="002060"/>
                </a:solidFill>
                <a:latin typeface="Segoe UI" panose="020B0502040204020203" pitchFamily="34" charset="0"/>
                <a:ea typeface="+mn-ea"/>
                <a:cs typeface="Segoe UI" panose="020B0502040204020203" pitchFamily="34" charset="0"/>
              </a:defRPr>
            </a:pPr>
            <a:r>
              <a:rPr lang="en-US" dirty="0"/>
              <a:t>Number of students (K)</a:t>
            </a:r>
            <a:endParaRPr lang="ru-RU" dirty="0"/>
          </a:p>
        </c:rich>
      </c:tx>
      <c:layout/>
      <c:overlay val="0"/>
      <c:spPr>
        <a:noFill/>
        <a:ln>
          <a:noFill/>
        </a:ln>
        <a:effectLst/>
      </c:spPr>
      <c:txPr>
        <a:bodyPr rot="0" spcFirstLastPara="1" vertOverflow="ellipsis" vert="horz" wrap="square" anchor="ctr" anchorCtr="1"/>
        <a:lstStyle/>
        <a:p>
          <a:pPr>
            <a:defRPr sz="2160" b="1" i="0" u="none" strike="noStrike" kern="1200" spc="0" baseline="0">
              <a:solidFill>
                <a:srgbClr val="002060"/>
              </a:solidFill>
              <a:latin typeface="Segoe UI" panose="020B0502040204020203" pitchFamily="34" charset="0"/>
              <a:ea typeface="+mn-ea"/>
              <a:cs typeface="Segoe UI" panose="020B0502040204020203" pitchFamily="34" charset="0"/>
            </a:defRPr>
          </a:pPr>
          <a:endParaRPr lang="en-US"/>
        </a:p>
      </c:txPr>
    </c:title>
    <c:autoTitleDeleted val="0"/>
    <c:plotArea>
      <c:layout/>
      <c:barChart>
        <c:barDir val="col"/>
        <c:grouping val="clustered"/>
        <c:varyColors val="0"/>
        <c:ser>
          <c:idx val="0"/>
          <c:order val="0"/>
          <c:tx>
            <c:strRef>
              <c:f>Sheet1!$I$333</c:f>
              <c:strCache>
                <c:ptCount val="1"/>
                <c:pt idx="0">
                  <c:v>Окуучулардын саны (миң)</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rgbClr val="002060"/>
                    </a:solidFill>
                    <a:latin typeface="Segoe UI" panose="020B0502040204020203" pitchFamily="34" charset="0"/>
                    <a:ea typeface="+mn-ea"/>
                    <a:cs typeface="Segoe UI" panose="020B0502040204020203"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trendline>
            <c:spPr>
              <a:ln w="38100" cap="rnd">
                <a:solidFill>
                  <a:srgbClr val="C00000"/>
                </a:solidFill>
                <a:prstDash val="lgDash"/>
              </a:ln>
              <a:effectLst/>
            </c:spPr>
            <c:trendlineType val="linear"/>
            <c:dispRSqr val="0"/>
            <c:dispEq val="0"/>
          </c:trendline>
          <c:cat>
            <c:numRef>
              <c:f>Sheet1!$H$334:$H$335</c:f>
              <c:numCache>
                <c:formatCode>General</c:formatCode>
                <c:ptCount val="2"/>
                <c:pt idx="0">
                  <c:v>2010</c:v>
                </c:pt>
                <c:pt idx="1">
                  <c:v>2024</c:v>
                </c:pt>
              </c:numCache>
            </c:numRef>
          </c:cat>
          <c:val>
            <c:numRef>
              <c:f>Sheet1!$I$334:$I$335</c:f>
              <c:numCache>
                <c:formatCode>General</c:formatCode>
                <c:ptCount val="2"/>
                <c:pt idx="0">
                  <c:v>1018</c:v>
                </c:pt>
                <c:pt idx="1">
                  <c:v>1491</c:v>
                </c:pt>
              </c:numCache>
            </c:numRef>
          </c:val>
          <c:extLst>
            <c:ext xmlns:c16="http://schemas.microsoft.com/office/drawing/2014/chart" uri="{C3380CC4-5D6E-409C-BE32-E72D297353CC}">
              <c16:uniqueId val="{00000001-112F-48C0-AB00-AF6B58FBC823}"/>
            </c:ext>
          </c:extLst>
        </c:ser>
        <c:dLbls>
          <c:showLegendKey val="0"/>
          <c:showVal val="0"/>
          <c:showCatName val="0"/>
          <c:showSerName val="0"/>
          <c:showPercent val="0"/>
          <c:showBubbleSize val="0"/>
        </c:dLbls>
        <c:gapWidth val="219"/>
        <c:overlap val="-27"/>
        <c:axId val="122005896"/>
        <c:axId val="120007816"/>
      </c:barChart>
      <c:catAx>
        <c:axId val="1220058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1" i="0" u="none" strike="noStrike" kern="1200" baseline="0">
                <a:solidFill>
                  <a:srgbClr val="002060"/>
                </a:solidFill>
                <a:latin typeface="Segoe UI" panose="020B0502040204020203" pitchFamily="34" charset="0"/>
                <a:ea typeface="+mn-ea"/>
                <a:cs typeface="Segoe UI" panose="020B0502040204020203" pitchFamily="34" charset="0"/>
              </a:defRPr>
            </a:pPr>
            <a:endParaRPr lang="en-US"/>
          </a:p>
        </c:txPr>
        <c:crossAx val="120007816"/>
        <c:crosses val="autoZero"/>
        <c:auto val="1"/>
        <c:lblAlgn val="ctr"/>
        <c:lblOffset val="100"/>
        <c:noMultiLvlLbl val="0"/>
      </c:catAx>
      <c:valAx>
        <c:axId val="120007816"/>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122005896"/>
        <c:crosses val="autoZero"/>
        <c:crossBetween val="between"/>
      </c:valAx>
      <c:spPr>
        <a:noFill/>
        <a:ln>
          <a:noFill/>
        </a:ln>
        <a:effectLst/>
      </c:spPr>
    </c:plotArea>
    <c:plotVisOnly val="1"/>
    <c:dispBlanksAs val="gap"/>
    <c:showDLblsOverMax val="0"/>
  </c:chart>
  <c:spPr>
    <a:noFill/>
    <a:ln>
      <a:noFill/>
    </a:ln>
    <a:effectLst/>
  </c:spPr>
  <c:txPr>
    <a:bodyPr/>
    <a:lstStyle/>
    <a:p>
      <a:pPr>
        <a:defRPr sz="1800" b="1">
          <a:solidFill>
            <a:srgbClr val="002060"/>
          </a:solidFill>
          <a:latin typeface="Segoe UI" panose="020B0502040204020203" pitchFamily="34" charset="0"/>
          <a:cs typeface="Segoe UI" panose="020B0502040204020203" pitchFamily="34" charset="0"/>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Лист1!$B$1</c:f>
              <c:strCache>
                <c:ptCount val="1"/>
                <c:pt idx="0">
                  <c:v>Ряд 1</c:v>
                </c:pt>
              </c:strCache>
            </c:strRef>
          </c:tx>
          <c:spPr>
            <a:solidFill>
              <a:srgbClr val="323DCE"/>
            </a:solidFill>
            <a:ln>
              <a:noFill/>
            </a:ln>
            <a:effectLst/>
          </c:spPr>
          <c:invertIfNegative val="0"/>
          <c:cat>
            <c:strRef>
              <c:f>Лист1!$A$2:$A$3</c:f>
              <c:strCache>
                <c:ptCount val="2"/>
                <c:pt idx="0">
                  <c:v>Категория 1</c:v>
                </c:pt>
                <c:pt idx="1">
                  <c:v>Категория 2</c:v>
                </c:pt>
              </c:strCache>
            </c:strRef>
          </c:cat>
          <c:val>
            <c:numRef>
              <c:f>Лист1!$B$2:$B$3</c:f>
              <c:numCache>
                <c:formatCode>0%</c:formatCode>
                <c:ptCount val="2"/>
                <c:pt idx="0">
                  <c:v>0.11</c:v>
                </c:pt>
                <c:pt idx="1">
                  <c:v>0.42</c:v>
                </c:pt>
              </c:numCache>
            </c:numRef>
          </c:val>
          <c:extLst>
            <c:ext xmlns:c16="http://schemas.microsoft.com/office/drawing/2014/chart" uri="{C3380CC4-5D6E-409C-BE32-E72D297353CC}">
              <c16:uniqueId val="{00000000-4A25-486E-B2F7-31054C4ACC82}"/>
            </c:ext>
          </c:extLst>
        </c:ser>
        <c:dLbls>
          <c:showLegendKey val="0"/>
          <c:showVal val="0"/>
          <c:showCatName val="0"/>
          <c:showSerName val="0"/>
          <c:showPercent val="0"/>
          <c:showBubbleSize val="0"/>
        </c:dLbls>
        <c:gapWidth val="74"/>
        <c:overlap val="5"/>
        <c:axId val="120011344"/>
        <c:axId val="97790584"/>
      </c:barChart>
      <c:catAx>
        <c:axId val="120011344"/>
        <c:scaling>
          <c:orientation val="minMax"/>
        </c:scaling>
        <c:delete val="1"/>
        <c:axPos val="b"/>
        <c:numFmt formatCode="General" sourceLinked="1"/>
        <c:majorTickMark val="none"/>
        <c:minorTickMark val="none"/>
        <c:tickLblPos val="nextTo"/>
        <c:crossAx val="97790584"/>
        <c:crosses val="autoZero"/>
        <c:auto val="1"/>
        <c:lblAlgn val="ctr"/>
        <c:lblOffset val="100"/>
        <c:noMultiLvlLbl val="0"/>
      </c:catAx>
      <c:valAx>
        <c:axId val="97790584"/>
        <c:scaling>
          <c:orientation val="minMax"/>
        </c:scaling>
        <c:delete val="1"/>
        <c:axPos val="l"/>
        <c:majorGridlines>
          <c:spPr>
            <a:ln w="9525" cap="flat" cmpd="sng" algn="ctr">
              <a:solidFill>
                <a:schemeClr val="accent1">
                  <a:shade val="50000"/>
                  <a:alpha val="0"/>
                </a:schemeClr>
              </a:solidFill>
              <a:round/>
            </a:ln>
            <a:effectLst/>
          </c:spPr>
        </c:majorGridlines>
        <c:numFmt formatCode="0%" sourceLinked="1"/>
        <c:majorTickMark val="none"/>
        <c:minorTickMark val="none"/>
        <c:tickLblPos val="nextTo"/>
        <c:crossAx val="12001134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 dir="row">Sheet1!$I$347:$J$347</cx:f>
        <cx:lvl ptCount="2">
          <cx:pt idx="0">2010</cx:pt>
          <cx:pt idx="1">2023</cx:pt>
        </cx:lvl>
      </cx:strDim>
      <cx:numDim type="val">
        <cx:f dir="row">Sheet1!$I$348:$J$348</cx:f>
        <cx:lvl ptCount="2" formatCode="Основной">
          <cx:pt idx="0">94.599999999999994</cx:pt>
          <cx:pt idx="1">154</cx:pt>
        </cx:lvl>
      </cx:numDim>
    </cx:data>
  </cx:chartData>
  <cx:chart>
    <cx:title pos="t" align="ctr" overlay="0">
      <cx:tx>
        <cx:rich>
          <a:bodyPr spcFirstLastPara="1" vertOverflow="ellipsis" horzOverflow="overflow" wrap="square" lIns="0" tIns="0" rIns="0" bIns="0" anchor="ctr" anchorCtr="1"/>
          <a:lstStyle/>
          <a:p>
            <a:pPr algn="ctr" rtl="0">
              <a:defRPr sz="2000" b="1">
                <a:solidFill>
                  <a:srgbClr val="002060"/>
                </a:solidFill>
                <a:latin typeface="Segoe UI" panose="020B0502040204020203" pitchFamily="34" charset="0"/>
                <a:ea typeface="Segoe UI" panose="020B0502040204020203" pitchFamily="34" charset="0"/>
                <a:cs typeface="Segoe UI" panose="020B0502040204020203" pitchFamily="34" charset="0"/>
              </a:defRPr>
            </a:pPr>
            <a:r>
              <a:rPr lang="en-US" sz="2160" b="1" i="0" u="none" strike="noStrike" baseline="0" dirty="0">
                <a:solidFill>
                  <a:srgbClr val="002060"/>
                </a:solidFill>
                <a:latin typeface="Segoe UI" panose="020B0502040204020203" pitchFamily="34" charset="0"/>
                <a:cs typeface="Segoe UI" panose="020B0502040204020203" pitchFamily="34" charset="0"/>
              </a:rPr>
              <a:t>Enrolled in 1st grade (K)</a:t>
            </a:r>
            <a:endParaRPr lang="ru-RU" sz="2160" b="1" i="0" u="none" strike="noStrike" baseline="0" dirty="0">
              <a:solidFill>
                <a:srgbClr val="002060"/>
              </a:solidFill>
              <a:latin typeface="Segoe UI" panose="020B0502040204020203" pitchFamily="34" charset="0"/>
              <a:cs typeface="Segoe UI" panose="020B0502040204020203" pitchFamily="34" charset="0"/>
            </a:endParaRPr>
          </a:p>
        </cx:rich>
      </cx:tx>
    </cx:title>
    <cx:plotArea>
      <cx:plotAreaRegion>
        <cx:series layoutId="waterfall" uniqueId="{99FA0D89-AE7B-4401-B3A6-FB07FAC859D2}">
          <cx:tx>
            <cx:txData>
              <cx:f>Sheet1!$H$348</cx:f>
              <cx:v>1-класска кабыл алынгандар (миң)</cx:v>
            </cx:txData>
          </cx:tx>
          <cx:dataId val="0"/>
          <cx:layoutPr>
            <cx:subtotals/>
          </cx:layoutPr>
        </cx:series>
      </cx:plotAreaRegion>
      <cx:axis id="0">
        <cx:catScaling gapWidth="0.5"/>
        <cx:tickLabels/>
        <cx:txPr>
          <a:bodyPr vertOverflow="overflow" horzOverflow="overflow" wrap="square" lIns="0" tIns="0" rIns="0" bIns="0"/>
          <a:lstStyle/>
          <a:p>
            <a:pPr algn="ctr" rtl="0">
              <a:defRPr sz="2000" b="1" i="0">
                <a:solidFill>
                  <a:srgbClr val="002060"/>
                </a:solidFill>
                <a:latin typeface="Segoe UI" panose="020B0502040204020203" pitchFamily="34" charset="0"/>
                <a:ea typeface="Segoe UI" panose="020B0502040204020203" pitchFamily="34" charset="0"/>
                <a:cs typeface="Segoe UI" panose="020B0502040204020203" pitchFamily="34" charset="0"/>
              </a:defRPr>
            </a:pPr>
            <a:endParaRPr lang="ru-RU" sz="2000" b="1">
              <a:solidFill>
                <a:srgbClr val="002060"/>
              </a:solidFill>
              <a:latin typeface="Segoe UI" panose="020B0502040204020203" pitchFamily="34" charset="0"/>
              <a:cs typeface="Segoe UI" panose="020B0502040204020203" pitchFamily="34" charset="0"/>
            </a:endParaRPr>
          </a:p>
        </cx:txPr>
      </cx:axis>
      <cx:axis id="1" hidden="1">
        <cx:valScaling/>
        <cx:majorGridlines/>
        <cx:tickLabels/>
        <cx:txPr>
          <a:bodyPr vertOverflow="overflow" horzOverflow="overflow" wrap="square" lIns="0" tIns="0" rIns="0" bIns="0"/>
          <a:lstStyle/>
          <a:p>
            <a:pPr algn="ctr" rtl="0">
              <a:defRPr sz="2000" b="1" i="0">
                <a:solidFill>
                  <a:srgbClr val="002060"/>
                </a:solidFill>
                <a:latin typeface="Segoe UI" panose="020B0502040204020203" pitchFamily="34" charset="0"/>
                <a:ea typeface="Segoe UI" panose="020B0502040204020203" pitchFamily="34" charset="0"/>
                <a:cs typeface="Segoe UI" panose="020B0502040204020203" pitchFamily="34" charset="0"/>
              </a:defRPr>
            </a:pPr>
            <a:endParaRPr lang="ru-RU" sz="2000" b="1">
              <a:solidFill>
                <a:srgbClr val="002060"/>
              </a:solidFill>
              <a:latin typeface="Segoe UI" panose="020B0502040204020203" pitchFamily="34" charset="0"/>
              <a:cs typeface="Segoe UI" panose="020B0502040204020203" pitchFamily="34" charset="0"/>
            </a:endParaRPr>
          </a:p>
        </cx:txPr>
      </cx:axis>
    </cx:plotArea>
  </cx:chart>
</cx: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95">
  <cs:axisTitle>
    <cs:lnRef idx="0"/>
    <cs:fillRef idx="0"/>
    <cs:effectRef idx="0"/>
    <cs:fontRef idx="minor">
      <a:schemeClr val="tx1">
        <a:lumMod val="65000"/>
        <a:lumOff val="35000"/>
      </a:schemeClr>
    </cs:fontRef>
    <cs:defRPr sz="9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tx1">
        <a:lumMod val="65000"/>
        <a:lumOff val="35000"/>
      </a:schemeClr>
    </cs:fontRef>
    <cs:defRPr sz="9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40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A145B9-79E1-4B37-A1AF-B8ADC64DC8A1}" type="datetimeFigureOut">
              <a:rPr lang="ru-RU" smtClean="0"/>
              <a:t>03.06.2024</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F62B85D-316B-4A4C-86D3-C730D55DD386}" type="slidenum">
              <a:rPr lang="ru-RU" smtClean="0"/>
              <a:t>‹#›</a:t>
            </a:fld>
            <a:endParaRPr lang="ru-RU"/>
          </a:p>
        </p:txBody>
      </p:sp>
    </p:spTree>
    <p:extLst>
      <p:ext uri="{BB962C8B-B14F-4D97-AF65-F5344CB8AC3E}">
        <p14:creationId xmlns:p14="http://schemas.microsoft.com/office/powerpoint/2010/main" val="40992889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p9:notes"/>
          <p:cNvSpPr txBox="1">
            <a:spLocks noGrp="1"/>
          </p:cNvSpPr>
          <p:nvPr>
            <p:ph type="body" idx="1"/>
          </p:nvPr>
        </p:nvSpPr>
        <p:spPr>
          <a:xfrm>
            <a:off x="661571" y="4988586"/>
            <a:ext cx="5292563" cy="4726029"/>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3" name="Google Shape;243;p9:notes"/>
          <p:cNvSpPr>
            <a:spLocks noGrp="1" noRot="1" noChangeAspect="1"/>
          </p:cNvSpPr>
          <p:nvPr>
            <p:ph type="sldImg" idx="2"/>
          </p:nvPr>
        </p:nvSpPr>
        <p:spPr>
          <a:xfrm>
            <a:off x="-192088" y="787400"/>
            <a:ext cx="7000876" cy="3938588"/>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213916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9"/>
        <p:cNvGrpSpPr/>
        <p:nvPr/>
      </p:nvGrpSpPr>
      <p:grpSpPr>
        <a:xfrm>
          <a:off x="0" y="0"/>
          <a:ext cx="0" cy="0"/>
          <a:chOff x="0" y="0"/>
          <a:chExt cx="0" cy="0"/>
        </a:xfrm>
      </p:grpSpPr>
      <p:sp>
        <p:nvSpPr>
          <p:cNvPr id="1950" name="Google Shape;1950;gb83a9a5fcc_0_7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51" name="Google Shape;1951;gb83a9a5fcc_0_7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ru-RU" dirty="0"/>
              <a:t>Э-</a:t>
            </a:r>
            <a:r>
              <a:rPr lang="ru-RU" dirty="0" err="1"/>
              <a:t>күндөлүк</a:t>
            </a:r>
            <a:r>
              <a:rPr lang="ru-RU" dirty="0"/>
              <a:t> (</a:t>
            </a:r>
            <a:r>
              <a:rPr lang="ru-RU" dirty="0" err="1"/>
              <a:t>баалар</a:t>
            </a:r>
            <a:r>
              <a:rPr lang="ru-RU" dirty="0"/>
              <a:t>/</a:t>
            </a:r>
            <a:r>
              <a:rPr lang="ru-RU" dirty="0" err="1"/>
              <a:t>катышуу</a:t>
            </a:r>
            <a:r>
              <a:rPr lang="ru-RU" dirty="0"/>
              <a:t>) - </a:t>
            </a:r>
            <a:r>
              <a:rPr lang="en-US" dirty="0"/>
              <a:t>E-diary (grades/attendance)</a:t>
            </a:r>
            <a:endParaRPr lang="ky-KG" dirty="0"/>
          </a:p>
          <a:p>
            <a:pPr marL="0" lvl="0" indent="0" algn="l" rtl="0">
              <a:spcBef>
                <a:spcPts val="0"/>
              </a:spcBef>
              <a:spcAft>
                <a:spcPts val="0"/>
              </a:spcAft>
              <a:buNone/>
            </a:pPr>
            <a:r>
              <a:rPr lang="ru-RU" dirty="0"/>
              <a:t>БКББ/ОКББ/</a:t>
            </a:r>
            <a:r>
              <a:rPr lang="ru-RU" dirty="0" err="1"/>
              <a:t>ЖОЖдорго</a:t>
            </a:r>
            <a:r>
              <a:rPr lang="ru-RU" dirty="0"/>
              <a:t> онлайн </a:t>
            </a:r>
            <a:r>
              <a:rPr lang="ru-RU" dirty="0" err="1"/>
              <a:t>катталуу</a:t>
            </a:r>
            <a:r>
              <a:rPr lang="ky-KG" dirty="0"/>
              <a:t> - </a:t>
            </a:r>
            <a:r>
              <a:rPr lang="en-US" dirty="0"/>
              <a:t>Online registration for </a:t>
            </a:r>
            <a:r>
              <a:rPr lang="en-US" dirty="0">
                <a:solidFill>
                  <a:srgbClr val="FF0000"/>
                </a:solidFill>
                <a:highlight>
                  <a:srgbClr val="FFFF00"/>
                </a:highlight>
              </a:rPr>
              <a:t>BKBB/OKBB</a:t>
            </a:r>
            <a:r>
              <a:rPr lang="en-US" dirty="0"/>
              <a:t>/Universities</a:t>
            </a:r>
            <a:endParaRPr lang="ky-KG" dirty="0"/>
          </a:p>
          <a:p>
            <a:pPr marL="0" lvl="0" indent="0" algn="l" rtl="0">
              <a:spcBef>
                <a:spcPts val="0"/>
              </a:spcBef>
              <a:spcAft>
                <a:spcPts val="0"/>
              </a:spcAft>
              <a:buNone/>
            </a:pPr>
            <a:r>
              <a:rPr lang="ru-RU" dirty="0" err="1"/>
              <a:t>мектептерге</a:t>
            </a:r>
            <a:r>
              <a:rPr lang="ru-RU" dirty="0"/>
              <a:t>/бала </a:t>
            </a:r>
            <a:r>
              <a:rPr lang="ru-RU" dirty="0" err="1"/>
              <a:t>бакчаларга</a:t>
            </a:r>
            <a:r>
              <a:rPr lang="ru-RU" dirty="0"/>
              <a:t> э-</a:t>
            </a:r>
            <a:r>
              <a:rPr lang="ru-RU" dirty="0" err="1"/>
              <a:t>катталуу</a:t>
            </a:r>
            <a:r>
              <a:rPr lang="ru-RU" dirty="0"/>
              <a:t> - </a:t>
            </a:r>
            <a:r>
              <a:rPr lang="en-US" dirty="0"/>
              <a:t>e-registration for schools/kindergartens</a:t>
            </a:r>
            <a:endParaRPr lang="ky-KG" dirty="0"/>
          </a:p>
          <a:p>
            <a:pPr marL="0" lvl="0" indent="0" algn="l" rtl="0">
              <a:spcBef>
                <a:spcPts val="0"/>
              </a:spcBef>
              <a:spcAft>
                <a:spcPts val="0"/>
              </a:spcAft>
              <a:buNone/>
            </a:pPr>
            <a:r>
              <a:rPr lang="ky-KG" dirty="0"/>
              <a:t>БББМС/аналитика модулу - БББМС</a:t>
            </a:r>
            <a:r>
              <a:rPr lang="en-US" dirty="0"/>
              <a:t>/analytics module</a:t>
            </a:r>
            <a:endParaRPr lang="ky-KG" dirty="0"/>
          </a:p>
          <a:p>
            <a:pPr marL="0" lvl="0" indent="0" algn="l" rtl="0">
              <a:spcBef>
                <a:spcPts val="0"/>
              </a:spcBef>
              <a:spcAft>
                <a:spcPts val="0"/>
              </a:spcAft>
              <a:buNone/>
            </a:pPr>
            <a:r>
              <a:rPr lang="ky-KG" dirty="0"/>
              <a:t>окутуу процессин башкаруу системасы - </a:t>
            </a:r>
            <a:r>
              <a:rPr lang="en-US" dirty="0"/>
              <a:t>Education process management system</a:t>
            </a:r>
            <a:endParaRPr lang="ky-KG" dirty="0"/>
          </a:p>
          <a:p>
            <a:pPr marL="0" lvl="0" indent="0" algn="l" rtl="0">
              <a:spcBef>
                <a:spcPts val="0"/>
              </a:spcBef>
              <a:spcAft>
                <a:spcPts val="0"/>
              </a:spcAft>
              <a:buNone/>
            </a:pPr>
            <a:r>
              <a:rPr lang="ky-KG" dirty="0"/>
              <a:t>э-аттестат/э-дипломдордун базасы - </a:t>
            </a:r>
            <a:r>
              <a:rPr lang="en-US" dirty="0"/>
              <a:t>Electronic certificate/diploma database</a:t>
            </a:r>
            <a:endParaRPr lang="ky-KG" dirty="0"/>
          </a:p>
          <a:p>
            <a:pPr marL="0" lvl="0" indent="0" algn="l" rtl="0">
              <a:spcBef>
                <a:spcPts val="0"/>
              </a:spcBef>
              <a:spcAft>
                <a:spcPts val="0"/>
              </a:spcAft>
              <a:buNone/>
            </a:pPr>
            <a:r>
              <a:rPr lang="ru-RU" dirty="0"/>
              <a:t>"</a:t>
            </a:r>
            <a:r>
              <a:rPr lang="ru-RU" dirty="0" err="1"/>
              <a:t>Кадрлар</a:t>
            </a:r>
            <a:r>
              <a:rPr lang="ru-RU" dirty="0"/>
              <a:t> </a:t>
            </a:r>
            <a:r>
              <a:rPr lang="ru-RU" dirty="0" err="1"/>
              <a:t>резерви</a:t>
            </a:r>
            <a:r>
              <a:rPr lang="ru-RU" dirty="0"/>
              <a:t>" э-</a:t>
            </a:r>
            <a:r>
              <a:rPr lang="ru-RU" dirty="0" err="1"/>
              <a:t>системасы</a:t>
            </a:r>
            <a:r>
              <a:rPr lang="ru-RU" dirty="0"/>
              <a:t> - </a:t>
            </a:r>
            <a:r>
              <a:rPr lang="en-US" dirty="0"/>
              <a:t>Electronic system </a:t>
            </a:r>
            <a:r>
              <a:rPr lang="ru-RU" dirty="0"/>
              <a:t>"</a:t>
            </a:r>
            <a:r>
              <a:rPr lang="en-US" dirty="0"/>
              <a:t>Personnel Pool</a:t>
            </a:r>
            <a:r>
              <a:rPr lang="ru-RU" dirty="0"/>
              <a:t>"</a:t>
            </a:r>
            <a:endParaRPr lang="ky-KG" dirty="0"/>
          </a:p>
          <a:p>
            <a:pPr marL="0" lvl="0" indent="0" algn="l" rtl="0">
              <a:spcBef>
                <a:spcPts val="0"/>
              </a:spcBef>
              <a:spcAft>
                <a:spcPts val="0"/>
              </a:spcAft>
              <a:buNone/>
            </a:pPr>
            <a:r>
              <a:rPr lang="ru-RU" dirty="0"/>
              <a:t>"</a:t>
            </a:r>
            <a:r>
              <a:rPr lang="ru-RU" dirty="0" err="1"/>
              <a:t>Мектеп</a:t>
            </a:r>
            <a:r>
              <a:rPr lang="ru-RU" dirty="0"/>
              <a:t> </a:t>
            </a:r>
            <a:r>
              <a:rPr lang="ru-RU" dirty="0" err="1"/>
              <a:t>инфраструктурасы</a:t>
            </a:r>
            <a:r>
              <a:rPr lang="ru-RU" dirty="0"/>
              <a:t>" МС</a:t>
            </a:r>
            <a:r>
              <a:rPr lang="ky-KG" dirty="0"/>
              <a:t> - </a:t>
            </a:r>
            <a:r>
              <a:rPr lang="ru-RU" dirty="0"/>
              <a:t>"</a:t>
            </a:r>
            <a:r>
              <a:rPr lang="en-US" dirty="0"/>
              <a:t>School infrastructure" </a:t>
            </a:r>
            <a:r>
              <a:rPr lang="ky-KG" dirty="0"/>
              <a:t>МС</a:t>
            </a:r>
          </a:p>
          <a:p>
            <a:pPr marL="0" lvl="0" indent="0" algn="l" rtl="0">
              <a:spcBef>
                <a:spcPts val="0"/>
              </a:spcBef>
              <a:spcAft>
                <a:spcPts val="0"/>
              </a:spcAft>
              <a:buNone/>
            </a:pPr>
            <a:r>
              <a:rPr lang="ru-RU" b="0" i="0" dirty="0" err="1">
                <a:solidFill>
                  <a:srgbClr val="0D0D0D"/>
                </a:solidFill>
                <a:effectLst/>
                <a:latin typeface="Söhne"/>
              </a:rPr>
              <a:t>мугалимдерди</a:t>
            </a:r>
            <a:r>
              <a:rPr lang="ru-RU" b="0" i="0" dirty="0">
                <a:solidFill>
                  <a:srgbClr val="0D0D0D"/>
                </a:solidFill>
                <a:effectLst/>
                <a:latin typeface="Söhne"/>
              </a:rPr>
              <a:t> онлайн </a:t>
            </a:r>
            <a:r>
              <a:rPr lang="ru-RU" b="0" i="0" dirty="0" err="1">
                <a:solidFill>
                  <a:srgbClr val="0D0D0D"/>
                </a:solidFill>
                <a:effectLst/>
                <a:latin typeface="Söhne"/>
              </a:rPr>
              <a:t>окутуу</a:t>
            </a:r>
            <a:r>
              <a:rPr lang="ru-RU" b="0" i="0" dirty="0">
                <a:solidFill>
                  <a:srgbClr val="0D0D0D"/>
                </a:solidFill>
                <a:effectLst/>
                <a:latin typeface="Söhne"/>
              </a:rPr>
              <a:t> </a:t>
            </a:r>
            <a:r>
              <a:rPr lang="ru-RU" b="0" i="0" dirty="0" err="1">
                <a:solidFill>
                  <a:srgbClr val="0D0D0D"/>
                </a:solidFill>
                <a:effectLst/>
                <a:latin typeface="Söhne"/>
              </a:rPr>
              <a:t>платформасы</a:t>
            </a:r>
            <a:r>
              <a:rPr lang="ru-RU" b="0" i="0" dirty="0">
                <a:solidFill>
                  <a:srgbClr val="0D0D0D"/>
                </a:solidFill>
                <a:effectLst/>
                <a:latin typeface="Söhne"/>
              </a:rPr>
              <a:t> - </a:t>
            </a:r>
            <a:r>
              <a:rPr lang="en-US" b="0" i="0" dirty="0">
                <a:solidFill>
                  <a:srgbClr val="0D0D0D"/>
                </a:solidFill>
                <a:effectLst/>
                <a:latin typeface="Söhne"/>
              </a:rPr>
              <a:t>Online platform for teacher training</a:t>
            </a:r>
            <a:endParaRPr lang="ky-KG" b="0" i="0" dirty="0">
              <a:solidFill>
                <a:srgbClr val="0D0D0D"/>
              </a:solidFill>
              <a:effectLst/>
              <a:latin typeface="Söhne"/>
            </a:endParaRPr>
          </a:p>
          <a:p>
            <a:pPr marL="0" lvl="0" indent="0" algn="l" rtl="0">
              <a:spcBef>
                <a:spcPts val="0"/>
              </a:spcBef>
              <a:spcAft>
                <a:spcPts val="0"/>
              </a:spcAft>
              <a:buNone/>
            </a:pPr>
            <a:r>
              <a:rPr lang="ky-KG" b="0" i="0" dirty="0">
                <a:solidFill>
                  <a:srgbClr val="0D0D0D"/>
                </a:solidFill>
                <a:effectLst/>
                <a:latin typeface="Söhne"/>
              </a:rPr>
              <a:t>цифровой контрактор (иностранные студенты). - </a:t>
            </a:r>
            <a:r>
              <a:rPr lang="en-US" b="0" i="0" dirty="0">
                <a:solidFill>
                  <a:srgbClr val="0D0D0D"/>
                </a:solidFill>
                <a:effectLst/>
                <a:latin typeface="Söhne"/>
              </a:rPr>
              <a:t>Digital Contractor (Foreign Students)</a:t>
            </a:r>
            <a:endParaRPr lang="ky-KG" b="0" i="0" dirty="0">
              <a:solidFill>
                <a:srgbClr val="0D0D0D"/>
              </a:solidFill>
              <a:effectLst/>
              <a:latin typeface="Söhne"/>
            </a:endParaRPr>
          </a:p>
          <a:p>
            <a:pPr marL="0" lvl="0" indent="0" algn="l" rtl="0">
              <a:spcBef>
                <a:spcPts val="0"/>
              </a:spcBef>
              <a:spcAft>
                <a:spcPts val="0"/>
              </a:spcAft>
              <a:buNone/>
            </a:pPr>
            <a:endParaRPr lang="ky-KG" dirty="0"/>
          </a:p>
          <a:p>
            <a:pPr marL="0" lvl="0" indent="0" algn="l" rtl="0">
              <a:spcBef>
                <a:spcPts val="0"/>
              </a:spcBef>
              <a:spcAft>
                <a:spcPts val="0"/>
              </a:spcAft>
              <a:buNone/>
            </a:pPr>
            <a:endParaRPr lang="ky-KG" dirty="0"/>
          </a:p>
          <a:p>
            <a:pPr marL="0" lvl="0" indent="0" algn="l" rtl="0">
              <a:spcBef>
                <a:spcPts val="0"/>
              </a:spcBef>
              <a:spcAft>
                <a:spcPts val="0"/>
              </a:spcAft>
              <a:buNone/>
            </a:pPr>
            <a:endParaRPr dirty="0"/>
          </a:p>
        </p:txBody>
      </p:sp>
    </p:spTree>
    <p:extLst>
      <p:ext uri="{BB962C8B-B14F-4D97-AF65-F5344CB8AC3E}">
        <p14:creationId xmlns:p14="http://schemas.microsoft.com/office/powerpoint/2010/main" val="31522724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8"/>
        <p:cNvGrpSpPr/>
        <p:nvPr/>
      </p:nvGrpSpPr>
      <p:grpSpPr>
        <a:xfrm>
          <a:off x="0" y="0"/>
          <a:ext cx="0" cy="0"/>
          <a:chOff x="0" y="0"/>
          <a:chExt cx="0" cy="0"/>
        </a:xfrm>
      </p:grpSpPr>
      <p:sp>
        <p:nvSpPr>
          <p:cNvPr id="3089" name="Google Shape;3089;gb83a9a5fcc_0_17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90" name="Google Shape;3090;gb83a9a5fcc_0_17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565727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8"/>
        <p:cNvGrpSpPr/>
        <p:nvPr/>
      </p:nvGrpSpPr>
      <p:grpSpPr>
        <a:xfrm>
          <a:off x="0" y="0"/>
          <a:ext cx="0" cy="0"/>
          <a:chOff x="0" y="0"/>
          <a:chExt cx="0" cy="0"/>
        </a:xfrm>
      </p:grpSpPr>
      <p:sp>
        <p:nvSpPr>
          <p:cNvPr id="3089" name="Google Shape;3089;gb83a9a5fcc_0_17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90" name="Google Shape;3090;gb83a9a5fcc_0_17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310724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E7C2AB50-286E-4695-B2DA-BC0B18308213}" type="slidenum">
              <a:rPr lang="ru-RU" smtClean="0"/>
              <a:t>14</a:t>
            </a:fld>
            <a:endParaRPr lang="ru-RU"/>
          </a:p>
        </p:txBody>
      </p:sp>
    </p:spTree>
    <p:extLst>
      <p:ext uri="{BB962C8B-B14F-4D97-AF65-F5344CB8AC3E}">
        <p14:creationId xmlns:p14="http://schemas.microsoft.com/office/powerpoint/2010/main" val="33326478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12.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20.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8F190B2-238F-7CD1-F4C2-06FFB618D263}"/>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5B568530-8B3C-D313-0F5F-2A5BBFF0FDD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F31B2084-475E-5B88-33CA-40ACF29C29DB}"/>
              </a:ext>
            </a:extLst>
          </p:cNvPr>
          <p:cNvSpPr>
            <a:spLocks noGrp="1"/>
          </p:cNvSpPr>
          <p:nvPr>
            <p:ph type="dt" sz="half" idx="10"/>
          </p:nvPr>
        </p:nvSpPr>
        <p:spPr/>
        <p:txBody>
          <a:bodyPr/>
          <a:lstStyle/>
          <a:p>
            <a:fld id="{DDBA523D-57F0-45E1-BDA0-1428428C3527}" type="datetimeFigureOut">
              <a:rPr lang="ru-RU" smtClean="0"/>
              <a:t>03.06.2024</a:t>
            </a:fld>
            <a:endParaRPr lang="ru-RU"/>
          </a:p>
        </p:txBody>
      </p:sp>
      <p:sp>
        <p:nvSpPr>
          <p:cNvPr id="5" name="Нижний колонтитул 4">
            <a:extLst>
              <a:ext uri="{FF2B5EF4-FFF2-40B4-BE49-F238E27FC236}">
                <a16:creationId xmlns:a16="http://schemas.microsoft.com/office/drawing/2014/main" id="{75814E13-C4B0-E5D5-AB33-EDBBBDAA34C7}"/>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BDDB601E-33AE-D16F-EB38-F62B812DA621}"/>
              </a:ext>
            </a:extLst>
          </p:cNvPr>
          <p:cNvSpPr>
            <a:spLocks noGrp="1"/>
          </p:cNvSpPr>
          <p:nvPr>
            <p:ph type="sldNum" sz="quarter" idx="12"/>
          </p:nvPr>
        </p:nvSpPr>
        <p:spPr/>
        <p:txBody>
          <a:bodyPr/>
          <a:lstStyle/>
          <a:p>
            <a:fld id="{2228A8D9-0D38-46B8-9542-57EBBAD28C89}" type="slidenum">
              <a:rPr lang="ru-RU" smtClean="0"/>
              <a:t>‹#›</a:t>
            </a:fld>
            <a:endParaRPr lang="ru-RU"/>
          </a:p>
        </p:txBody>
      </p:sp>
    </p:spTree>
    <p:extLst>
      <p:ext uri="{BB962C8B-B14F-4D97-AF65-F5344CB8AC3E}">
        <p14:creationId xmlns:p14="http://schemas.microsoft.com/office/powerpoint/2010/main" val="20496463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EA0BF71-DD27-B67A-CBE5-00A922E80FDF}"/>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95B8B9F1-17DA-8C44-BE7B-BD7EC32E8618}"/>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A0D102CD-139C-D9E5-419D-E04900DE4726}"/>
              </a:ext>
            </a:extLst>
          </p:cNvPr>
          <p:cNvSpPr>
            <a:spLocks noGrp="1"/>
          </p:cNvSpPr>
          <p:nvPr>
            <p:ph type="dt" sz="half" idx="10"/>
          </p:nvPr>
        </p:nvSpPr>
        <p:spPr/>
        <p:txBody>
          <a:bodyPr/>
          <a:lstStyle/>
          <a:p>
            <a:fld id="{DDBA523D-57F0-45E1-BDA0-1428428C3527}" type="datetimeFigureOut">
              <a:rPr lang="ru-RU" smtClean="0"/>
              <a:t>03.06.2024</a:t>
            </a:fld>
            <a:endParaRPr lang="ru-RU"/>
          </a:p>
        </p:txBody>
      </p:sp>
      <p:sp>
        <p:nvSpPr>
          <p:cNvPr id="5" name="Нижний колонтитул 4">
            <a:extLst>
              <a:ext uri="{FF2B5EF4-FFF2-40B4-BE49-F238E27FC236}">
                <a16:creationId xmlns:a16="http://schemas.microsoft.com/office/drawing/2014/main" id="{DD248289-5A72-079E-5EEB-11BCA825D997}"/>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DC550D79-60AF-2365-D122-DDFE5AAB6314}"/>
              </a:ext>
            </a:extLst>
          </p:cNvPr>
          <p:cNvSpPr>
            <a:spLocks noGrp="1"/>
          </p:cNvSpPr>
          <p:nvPr>
            <p:ph type="sldNum" sz="quarter" idx="12"/>
          </p:nvPr>
        </p:nvSpPr>
        <p:spPr/>
        <p:txBody>
          <a:bodyPr/>
          <a:lstStyle/>
          <a:p>
            <a:fld id="{2228A8D9-0D38-46B8-9542-57EBBAD28C89}" type="slidenum">
              <a:rPr lang="ru-RU" smtClean="0"/>
              <a:t>‹#›</a:t>
            </a:fld>
            <a:endParaRPr lang="ru-RU"/>
          </a:p>
        </p:txBody>
      </p:sp>
    </p:spTree>
    <p:extLst>
      <p:ext uri="{BB962C8B-B14F-4D97-AF65-F5344CB8AC3E}">
        <p14:creationId xmlns:p14="http://schemas.microsoft.com/office/powerpoint/2010/main" val="24575359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04D26DF5-4331-AF50-DD63-082AE33B6DE5}"/>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F4939919-0773-8B02-3AA1-53A9768EB5CB}"/>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D16489B8-6E04-7C7B-9006-FC375A0A7372}"/>
              </a:ext>
            </a:extLst>
          </p:cNvPr>
          <p:cNvSpPr>
            <a:spLocks noGrp="1"/>
          </p:cNvSpPr>
          <p:nvPr>
            <p:ph type="dt" sz="half" idx="10"/>
          </p:nvPr>
        </p:nvSpPr>
        <p:spPr/>
        <p:txBody>
          <a:bodyPr/>
          <a:lstStyle/>
          <a:p>
            <a:fld id="{DDBA523D-57F0-45E1-BDA0-1428428C3527}" type="datetimeFigureOut">
              <a:rPr lang="ru-RU" smtClean="0"/>
              <a:t>03.06.2024</a:t>
            </a:fld>
            <a:endParaRPr lang="ru-RU"/>
          </a:p>
        </p:txBody>
      </p:sp>
      <p:sp>
        <p:nvSpPr>
          <p:cNvPr id="5" name="Нижний колонтитул 4">
            <a:extLst>
              <a:ext uri="{FF2B5EF4-FFF2-40B4-BE49-F238E27FC236}">
                <a16:creationId xmlns:a16="http://schemas.microsoft.com/office/drawing/2014/main" id="{9E0A247E-1B1A-DEE8-D28C-CA45D5E98525}"/>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ECC2BFA7-6B75-77FE-A067-1AF6EEC60744}"/>
              </a:ext>
            </a:extLst>
          </p:cNvPr>
          <p:cNvSpPr>
            <a:spLocks noGrp="1"/>
          </p:cNvSpPr>
          <p:nvPr>
            <p:ph type="sldNum" sz="quarter" idx="12"/>
          </p:nvPr>
        </p:nvSpPr>
        <p:spPr/>
        <p:txBody>
          <a:bodyPr/>
          <a:lstStyle/>
          <a:p>
            <a:fld id="{2228A8D9-0D38-46B8-9542-57EBBAD28C89}" type="slidenum">
              <a:rPr lang="ru-RU" smtClean="0"/>
              <a:t>‹#›</a:t>
            </a:fld>
            <a:endParaRPr lang="ru-RU"/>
          </a:p>
        </p:txBody>
      </p:sp>
    </p:spTree>
    <p:extLst>
      <p:ext uri="{BB962C8B-B14F-4D97-AF65-F5344CB8AC3E}">
        <p14:creationId xmlns:p14="http://schemas.microsoft.com/office/powerpoint/2010/main" val="1001069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6/3/2024</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9005616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9">
            <a:extLst>
              <a:ext uri="{FF2B5EF4-FFF2-40B4-BE49-F238E27FC236}">
                <a16:creationId xmlns:a16="http://schemas.microsoft.com/office/drawing/2014/main" id="{C4AC0691-00AA-53CD-2544-188EBF4D9D9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a:extLst>
              <a:ext uri="{FF2B5EF4-FFF2-40B4-BE49-F238E27FC236}">
                <a16:creationId xmlns:a16="http://schemas.microsoft.com/office/drawing/2014/main" id="{3E98F04E-FC46-2C61-3061-F261D386D6E1}"/>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182100" y="5257800"/>
            <a:ext cx="30099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152525" y="1250949"/>
            <a:ext cx="6019800" cy="1584848"/>
          </a:xfrm>
          <a:prstGeom prst="rect">
            <a:avLst/>
          </a:prstGeom>
        </p:spPr>
        <p:txBody>
          <a:bodyPr anchor="ctr">
            <a:normAutofit/>
          </a:bodyPr>
          <a:lstStyle>
            <a:lvl1pPr algn="l">
              <a:defRPr sz="5400" b="0" i="0">
                <a:solidFill>
                  <a:schemeClr val="bg1"/>
                </a:solidFill>
                <a:latin typeface="Frankfurter D" panose="02000606030000020004" pitchFamily="2" charset="0"/>
                <a:cs typeface="Arial" panose="020B0604020202020204" pitchFamily="34" charset="0"/>
              </a:defRPr>
            </a:lvl1pPr>
          </a:lstStyle>
          <a:p>
            <a:r>
              <a:rPr lang="ru-RU"/>
              <a:t>Образец заголовка</a:t>
            </a:r>
            <a:endParaRPr lang="en-US"/>
          </a:p>
        </p:txBody>
      </p:sp>
      <p:sp>
        <p:nvSpPr>
          <p:cNvPr id="3" name="Subtitle 2"/>
          <p:cNvSpPr>
            <a:spLocks noGrp="1"/>
          </p:cNvSpPr>
          <p:nvPr>
            <p:ph type="subTitle" idx="1"/>
          </p:nvPr>
        </p:nvSpPr>
        <p:spPr>
          <a:xfrm>
            <a:off x="1152525" y="2959102"/>
            <a:ext cx="4572000" cy="598487"/>
          </a:xfrm>
          <a:prstGeom prst="rect">
            <a:avLst/>
          </a:prstGeom>
        </p:spPr>
        <p:txBody>
          <a:bodyPr>
            <a:normAutofit/>
          </a:bodyPr>
          <a:lstStyle>
            <a:lvl1pPr marL="0" indent="0" algn="l">
              <a:buNone/>
              <a:defRPr sz="2000" b="0" i="0">
                <a:solidFill>
                  <a:schemeClr val="bg1"/>
                </a:solidFill>
                <a:latin typeface="☞GILROY-LIGHT" pitchFamily="2" charset="77"/>
                <a:cs typeface="Arial" panose="020B0604020202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GB"/>
              <a:t>Click to edit Master subtitle style</a:t>
            </a:r>
            <a:endParaRPr lang="en-US"/>
          </a:p>
        </p:txBody>
      </p:sp>
      <p:sp>
        <p:nvSpPr>
          <p:cNvPr id="6" name="Footer Placeholder 5">
            <a:extLst>
              <a:ext uri="{FF2B5EF4-FFF2-40B4-BE49-F238E27FC236}">
                <a16:creationId xmlns:a16="http://schemas.microsoft.com/office/drawing/2014/main" id="{3385FD62-310C-D842-35F5-0E583BD977C3}"/>
              </a:ext>
            </a:extLst>
          </p:cNvPr>
          <p:cNvSpPr>
            <a:spLocks noGrp="1"/>
          </p:cNvSpPr>
          <p:nvPr>
            <p:ph type="ftr" sz="quarter" idx="10"/>
          </p:nvPr>
        </p:nvSpPr>
        <p:spPr>
          <a:xfrm>
            <a:off x="573088" y="6391275"/>
            <a:ext cx="4114800" cy="365125"/>
          </a:xfrm>
          <a:prstGeom prst="rect">
            <a:avLst/>
          </a:prstGeom>
        </p:spPr>
        <p:txBody>
          <a:bodyPr anchor="ctr"/>
          <a:lstStyle>
            <a:lvl1pPr fontAlgn="auto">
              <a:spcBef>
                <a:spcPts val="0"/>
              </a:spcBef>
              <a:spcAft>
                <a:spcPts val="0"/>
              </a:spcAft>
              <a:defRPr sz="1100" b="0" i="0">
                <a:solidFill>
                  <a:schemeClr val="tx1"/>
                </a:solidFill>
                <a:latin typeface="☞GILROY-LIGHT" pitchFamily="2" charset="77"/>
                <a:cs typeface="+mn-cs"/>
              </a:defRPr>
            </a:lvl1pPr>
          </a:lstStyle>
          <a:p>
            <a:pPr>
              <a:defRPr/>
            </a:pPr>
            <a:r>
              <a:rPr lang="en-US"/>
              <a:t>©️ All rights reserved </a:t>
            </a:r>
          </a:p>
        </p:txBody>
      </p:sp>
    </p:spTree>
    <p:extLst>
      <p:ext uri="{BB962C8B-B14F-4D97-AF65-F5344CB8AC3E}">
        <p14:creationId xmlns:p14="http://schemas.microsoft.com/office/powerpoint/2010/main" val="6055443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9739" y="1306513"/>
            <a:ext cx="10918825" cy="569913"/>
          </a:xfrm>
          <a:prstGeom prst="rect">
            <a:avLst/>
          </a:prstGeom>
        </p:spPr>
        <p:txBody>
          <a:bodyPr anchor="ctr"/>
          <a:lstStyle>
            <a:lvl1pPr>
              <a:defRPr sz="3600" b="0" i="0">
                <a:solidFill>
                  <a:schemeClr val="accent1"/>
                </a:solidFill>
                <a:latin typeface="Frankfurter D" panose="02000606030000020004" pitchFamily="2" charset="0"/>
                <a:cs typeface="Arial" panose="020B0604020202020204" pitchFamily="34" charset="0"/>
              </a:defRPr>
            </a:lvl1pPr>
          </a:lstStyle>
          <a:p>
            <a:r>
              <a:rPr lang="ru-RU"/>
              <a:t>Образец заголовка</a:t>
            </a:r>
            <a:endParaRPr lang="en-US"/>
          </a:p>
        </p:txBody>
      </p:sp>
      <p:sp>
        <p:nvSpPr>
          <p:cNvPr id="3" name="Content Placeholder 2"/>
          <p:cNvSpPr>
            <a:spLocks noGrp="1"/>
          </p:cNvSpPr>
          <p:nvPr>
            <p:ph idx="1"/>
          </p:nvPr>
        </p:nvSpPr>
        <p:spPr>
          <a:xfrm>
            <a:off x="659738" y="1984777"/>
            <a:ext cx="6907213" cy="1020763"/>
          </a:xfrm>
          <a:prstGeom prst="rect">
            <a:avLst/>
          </a:prstGeom>
        </p:spPr>
        <p:txBody>
          <a:bodyPr/>
          <a:lstStyle>
            <a:lvl1pPr marL="0" indent="0">
              <a:buFontTx/>
              <a:buNone/>
              <a:defRPr sz="2000" b="0" i="0">
                <a:solidFill>
                  <a:schemeClr val="tx1"/>
                </a:solidFill>
                <a:latin typeface="☞GILROY-LIGHT" pitchFamily="2" charset="77"/>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600" b="0" i="0">
                <a:latin typeface="Arial" panose="020B0604020202020204" pitchFamily="34" charset="0"/>
                <a:cs typeface="Arial" panose="020B0604020202020204" pitchFamily="34" charset="0"/>
              </a:defRPr>
            </a:lvl3pPr>
            <a:lvl4pPr>
              <a:defRPr sz="1400" b="0" i="0">
                <a:latin typeface="Arial" panose="020B0604020202020204" pitchFamily="34" charset="0"/>
                <a:cs typeface="Arial" panose="020B0604020202020204" pitchFamily="34" charset="0"/>
              </a:defRPr>
            </a:lvl4pPr>
            <a:lvl5pPr>
              <a:defRPr sz="1200" b="0" i="0">
                <a:latin typeface="Arial" panose="020B0604020202020204" pitchFamily="34" charset="0"/>
                <a:cs typeface="Arial" panose="020B0604020202020204" pitchFamily="34" charset="0"/>
              </a:defRPr>
            </a:lvl5pPr>
          </a:lstStyle>
          <a:p>
            <a:pPr lvl="0"/>
            <a:r>
              <a:rPr lang="en-GB"/>
              <a:t>Click to edit Master text styles</a:t>
            </a:r>
          </a:p>
        </p:txBody>
      </p:sp>
      <p:sp>
        <p:nvSpPr>
          <p:cNvPr id="4" name="Footer Placeholder 5">
            <a:extLst>
              <a:ext uri="{FF2B5EF4-FFF2-40B4-BE49-F238E27FC236}">
                <a16:creationId xmlns:a16="http://schemas.microsoft.com/office/drawing/2014/main" id="{E0068A5B-2A61-2DDD-D16B-88168A74E59E}"/>
              </a:ext>
            </a:extLst>
          </p:cNvPr>
          <p:cNvSpPr>
            <a:spLocks noGrp="1"/>
          </p:cNvSpPr>
          <p:nvPr>
            <p:ph type="ftr" sz="quarter" idx="10"/>
          </p:nvPr>
        </p:nvSpPr>
        <p:spPr>
          <a:xfrm>
            <a:off x="573088" y="6391275"/>
            <a:ext cx="4114800" cy="365125"/>
          </a:xfrm>
          <a:prstGeom prst="rect">
            <a:avLst/>
          </a:prstGeom>
        </p:spPr>
        <p:txBody>
          <a:bodyPr anchor="ctr"/>
          <a:lstStyle>
            <a:lvl1pPr fontAlgn="auto">
              <a:spcBef>
                <a:spcPts val="0"/>
              </a:spcBef>
              <a:spcAft>
                <a:spcPts val="0"/>
              </a:spcAft>
              <a:defRPr sz="1100" b="0" i="0">
                <a:solidFill>
                  <a:schemeClr val="tx1"/>
                </a:solidFill>
                <a:latin typeface="☞GILROY-LIGHT" pitchFamily="2" charset="77"/>
                <a:cs typeface="+mn-cs"/>
              </a:defRPr>
            </a:lvl1pPr>
          </a:lstStyle>
          <a:p>
            <a:pPr>
              <a:defRPr/>
            </a:pPr>
            <a:r>
              <a:rPr lang="en-US"/>
              <a:t>©️ All rights reserved </a:t>
            </a:r>
          </a:p>
        </p:txBody>
      </p:sp>
    </p:spTree>
    <p:extLst>
      <p:ext uri="{BB962C8B-B14F-4D97-AF65-F5344CB8AC3E}">
        <p14:creationId xmlns:p14="http://schemas.microsoft.com/office/powerpoint/2010/main" val="19342600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4" name="Picture 11">
            <a:extLst>
              <a:ext uri="{FF2B5EF4-FFF2-40B4-BE49-F238E27FC236}">
                <a16:creationId xmlns:a16="http://schemas.microsoft.com/office/drawing/2014/main" id="{FFEB80E7-8E8E-839B-994B-1B96C392281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7043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0">
            <a:extLst>
              <a:ext uri="{FF2B5EF4-FFF2-40B4-BE49-F238E27FC236}">
                <a16:creationId xmlns:a16="http://schemas.microsoft.com/office/drawing/2014/main" id="{729366A6-DE4E-CA32-D07A-A4BE2EACFA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1353800" y="6088063"/>
            <a:ext cx="569913" cy="56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566951" y="1306513"/>
            <a:ext cx="4011613" cy="569913"/>
          </a:xfrm>
          <a:prstGeom prst="rect">
            <a:avLst/>
          </a:prstGeom>
        </p:spPr>
        <p:txBody>
          <a:bodyPr anchor="ctr"/>
          <a:lstStyle>
            <a:lvl1pPr>
              <a:defRPr sz="3600" b="0" i="0">
                <a:solidFill>
                  <a:schemeClr val="accent1"/>
                </a:solidFill>
                <a:latin typeface="Frankfurter D" panose="02000606030000020004" pitchFamily="2" charset="0"/>
                <a:cs typeface="Arial" panose="020B0604020202020204" pitchFamily="34" charset="0"/>
              </a:defRPr>
            </a:lvl1pPr>
          </a:lstStyle>
          <a:p>
            <a:r>
              <a:rPr lang="ru-RU"/>
              <a:t>Образец заголовка</a:t>
            </a:r>
            <a:endParaRPr lang="en-US"/>
          </a:p>
        </p:txBody>
      </p:sp>
      <p:sp>
        <p:nvSpPr>
          <p:cNvPr id="3" name="Content Placeholder 2"/>
          <p:cNvSpPr>
            <a:spLocks noGrp="1"/>
          </p:cNvSpPr>
          <p:nvPr>
            <p:ph idx="1"/>
          </p:nvPr>
        </p:nvSpPr>
        <p:spPr>
          <a:xfrm>
            <a:off x="7566950" y="1984777"/>
            <a:ext cx="4011613" cy="1020763"/>
          </a:xfrm>
          <a:prstGeom prst="rect">
            <a:avLst/>
          </a:prstGeom>
        </p:spPr>
        <p:txBody>
          <a:bodyPr/>
          <a:lstStyle>
            <a:lvl1pPr marL="0" indent="0">
              <a:buFontTx/>
              <a:buNone/>
              <a:defRPr sz="2000" b="0" i="0">
                <a:solidFill>
                  <a:schemeClr val="tx1"/>
                </a:solidFill>
                <a:latin typeface="☞GILROY-LIGHT" pitchFamily="2" charset="77"/>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600" b="0" i="0">
                <a:latin typeface="Arial" panose="020B0604020202020204" pitchFamily="34" charset="0"/>
                <a:cs typeface="Arial" panose="020B0604020202020204" pitchFamily="34" charset="0"/>
              </a:defRPr>
            </a:lvl3pPr>
            <a:lvl4pPr>
              <a:defRPr sz="1400" b="0" i="0">
                <a:latin typeface="Arial" panose="020B0604020202020204" pitchFamily="34" charset="0"/>
                <a:cs typeface="Arial" panose="020B0604020202020204" pitchFamily="34" charset="0"/>
              </a:defRPr>
            </a:lvl4pPr>
            <a:lvl5pPr>
              <a:defRPr sz="1200" b="0" i="0">
                <a:latin typeface="Arial" panose="020B0604020202020204" pitchFamily="34" charset="0"/>
                <a:cs typeface="Arial" panose="020B0604020202020204" pitchFamily="34" charset="0"/>
              </a:defRPr>
            </a:lvl5pPr>
          </a:lstStyle>
          <a:p>
            <a:pPr lvl="0"/>
            <a:r>
              <a:rPr lang="en-GB"/>
              <a:t>Click to edit Master text styles</a:t>
            </a:r>
          </a:p>
        </p:txBody>
      </p:sp>
      <p:sp>
        <p:nvSpPr>
          <p:cNvPr id="6" name="Footer Placeholder 5">
            <a:extLst>
              <a:ext uri="{FF2B5EF4-FFF2-40B4-BE49-F238E27FC236}">
                <a16:creationId xmlns:a16="http://schemas.microsoft.com/office/drawing/2014/main" id="{98C9E67C-3369-F001-484E-F96959D21B08}"/>
              </a:ext>
            </a:extLst>
          </p:cNvPr>
          <p:cNvSpPr>
            <a:spLocks noGrp="1"/>
          </p:cNvSpPr>
          <p:nvPr>
            <p:ph type="ftr" sz="quarter" idx="10"/>
          </p:nvPr>
        </p:nvSpPr>
        <p:spPr>
          <a:xfrm>
            <a:off x="573088" y="6391275"/>
            <a:ext cx="4114800" cy="365125"/>
          </a:xfrm>
          <a:prstGeom prst="rect">
            <a:avLst/>
          </a:prstGeom>
        </p:spPr>
        <p:txBody>
          <a:bodyPr anchor="ctr"/>
          <a:lstStyle>
            <a:lvl1pPr fontAlgn="auto">
              <a:spcBef>
                <a:spcPts val="0"/>
              </a:spcBef>
              <a:spcAft>
                <a:spcPts val="0"/>
              </a:spcAft>
              <a:defRPr sz="1100" b="0" i="0">
                <a:solidFill>
                  <a:schemeClr val="bg1"/>
                </a:solidFill>
                <a:latin typeface="☞GILROY-LIGHT" pitchFamily="2" charset="77"/>
                <a:cs typeface="+mn-cs"/>
              </a:defRPr>
            </a:lvl1pPr>
          </a:lstStyle>
          <a:p>
            <a:pPr>
              <a:defRPr/>
            </a:pPr>
            <a:r>
              <a:rPr lang="en-US"/>
              <a:t>©️ All rights reserved </a:t>
            </a:r>
          </a:p>
        </p:txBody>
      </p:sp>
    </p:spTree>
    <p:extLst>
      <p:ext uri="{BB962C8B-B14F-4D97-AF65-F5344CB8AC3E}">
        <p14:creationId xmlns:p14="http://schemas.microsoft.com/office/powerpoint/2010/main" val="24444941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pic>
        <p:nvPicPr>
          <p:cNvPr id="4" name="Picture 7">
            <a:extLst>
              <a:ext uri="{FF2B5EF4-FFF2-40B4-BE49-F238E27FC236}">
                <a16:creationId xmlns:a16="http://schemas.microsoft.com/office/drawing/2014/main" id="{1B60277A-BE4C-65A4-47FC-1DBF8A2AB143}"/>
              </a:ext>
            </a:extLst>
          </p:cNvPr>
          <p:cNvPicPr>
            <a:picLocks noChangeAspect="1"/>
          </p:cNvPicPr>
          <p:nvPr userDrawn="1"/>
        </p:nvPicPr>
        <p:blipFill>
          <a:blip r:embed="rId2">
            <a:extLst>
              <a:ext uri="{28A0092B-C50C-407E-A947-70E740481C1C}">
                <a14:useLocalDpi xmlns:a14="http://schemas.microsoft.com/office/drawing/2010/main" val="0"/>
              </a:ext>
            </a:extLst>
          </a:blip>
          <a:srcRect l="12468" t="5898" r="-7208" b="18777"/>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0">
            <a:extLst>
              <a:ext uri="{FF2B5EF4-FFF2-40B4-BE49-F238E27FC236}">
                <a16:creationId xmlns:a16="http://schemas.microsoft.com/office/drawing/2014/main" id="{DE68D4AF-9CF9-E3E1-1B49-3A71CA339FC9}"/>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1353800" y="6088063"/>
            <a:ext cx="569913" cy="56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566951" y="1306513"/>
            <a:ext cx="4011613" cy="569913"/>
          </a:xfrm>
          <a:prstGeom prst="rect">
            <a:avLst/>
          </a:prstGeom>
        </p:spPr>
        <p:txBody>
          <a:bodyPr anchor="ctr"/>
          <a:lstStyle>
            <a:lvl1pPr>
              <a:defRPr sz="3600" b="0" i="0">
                <a:solidFill>
                  <a:schemeClr val="accent1"/>
                </a:solidFill>
                <a:latin typeface="Frankfurter D" panose="02000606030000020004" pitchFamily="2" charset="0"/>
                <a:cs typeface="Arial" panose="020B0604020202020204" pitchFamily="34" charset="0"/>
              </a:defRPr>
            </a:lvl1pPr>
          </a:lstStyle>
          <a:p>
            <a:r>
              <a:rPr lang="ru-RU"/>
              <a:t>Образец заголовка</a:t>
            </a:r>
            <a:endParaRPr lang="en-US"/>
          </a:p>
        </p:txBody>
      </p:sp>
      <p:sp>
        <p:nvSpPr>
          <p:cNvPr id="3" name="Content Placeholder 2"/>
          <p:cNvSpPr>
            <a:spLocks noGrp="1"/>
          </p:cNvSpPr>
          <p:nvPr>
            <p:ph idx="1"/>
          </p:nvPr>
        </p:nvSpPr>
        <p:spPr>
          <a:xfrm>
            <a:off x="7566950" y="1984777"/>
            <a:ext cx="4011613" cy="1020763"/>
          </a:xfrm>
          <a:prstGeom prst="rect">
            <a:avLst/>
          </a:prstGeom>
        </p:spPr>
        <p:txBody>
          <a:bodyPr/>
          <a:lstStyle>
            <a:lvl1pPr marL="0" indent="0">
              <a:buFontTx/>
              <a:buNone/>
              <a:defRPr sz="2000" b="0" i="0">
                <a:solidFill>
                  <a:schemeClr val="tx1"/>
                </a:solidFill>
                <a:latin typeface="☞GILROY-LIGHT" pitchFamily="2" charset="77"/>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600" b="0" i="0">
                <a:latin typeface="Arial" panose="020B0604020202020204" pitchFamily="34" charset="0"/>
                <a:cs typeface="Arial" panose="020B0604020202020204" pitchFamily="34" charset="0"/>
              </a:defRPr>
            </a:lvl3pPr>
            <a:lvl4pPr>
              <a:defRPr sz="1400" b="0" i="0">
                <a:latin typeface="Arial" panose="020B0604020202020204" pitchFamily="34" charset="0"/>
                <a:cs typeface="Arial" panose="020B0604020202020204" pitchFamily="34" charset="0"/>
              </a:defRPr>
            </a:lvl4pPr>
            <a:lvl5pPr>
              <a:defRPr sz="1200" b="0" i="0">
                <a:latin typeface="Arial" panose="020B0604020202020204" pitchFamily="34" charset="0"/>
                <a:cs typeface="Arial" panose="020B0604020202020204" pitchFamily="34" charset="0"/>
              </a:defRPr>
            </a:lvl5pPr>
          </a:lstStyle>
          <a:p>
            <a:pPr lvl="0"/>
            <a:r>
              <a:rPr lang="en-GB"/>
              <a:t>Click to edit Master text styles</a:t>
            </a:r>
          </a:p>
        </p:txBody>
      </p:sp>
      <p:sp>
        <p:nvSpPr>
          <p:cNvPr id="6" name="Footer Placeholder 5">
            <a:extLst>
              <a:ext uri="{FF2B5EF4-FFF2-40B4-BE49-F238E27FC236}">
                <a16:creationId xmlns:a16="http://schemas.microsoft.com/office/drawing/2014/main" id="{E03FE588-A6B1-5AED-E645-A001AD4324B1}"/>
              </a:ext>
            </a:extLst>
          </p:cNvPr>
          <p:cNvSpPr>
            <a:spLocks noGrp="1"/>
          </p:cNvSpPr>
          <p:nvPr>
            <p:ph type="ftr" sz="quarter" idx="10"/>
          </p:nvPr>
        </p:nvSpPr>
        <p:spPr>
          <a:xfrm>
            <a:off x="573088" y="6391275"/>
            <a:ext cx="4114800" cy="365125"/>
          </a:xfrm>
          <a:prstGeom prst="rect">
            <a:avLst/>
          </a:prstGeom>
        </p:spPr>
        <p:txBody>
          <a:bodyPr anchor="ctr"/>
          <a:lstStyle>
            <a:lvl1pPr fontAlgn="auto">
              <a:spcBef>
                <a:spcPts val="0"/>
              </a:spcBef>
              <a:spcAft>
                <a:spcPts val="0"/>
              </a:spcAft>
              <a:defRPr sz="1100" b="0" i="0">
                <a:solidFill>
                  <a:schemeClr val="bg1"/>
                </a:solidFill>
                <a:latin typeface="☞GILROY-LIGHT" pitchFamily="2" charset="77"/>
                <a:cs typeface="+mn-cs"/>
              </a:defRPr>
            </a:lvl1pPr>
          </a:lstStyle>
          <a:p>
            <a:pPr>
              <a:defRPr/>
            </a:pPr>
            <a:r>
              <a:rPr lang="en-US"/>
              <a:t>©️ All rights reserved </a:t>
            </a:r>
          </a:p>
        </p:txBody>
      </p:sp>
    </p:spTree>
    <p:extLst>
      <p:ext uri="{BB962C8B-B14F-4D97-AF65-F5344CB8AC3E}">
        <p14:creationId xmlns:p14="http://schemas.microsoft.com/office/powerpoint/2010/main" val="21085709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pic>
        <p:nvPicPr>
          <p:cNvPr id="4" name="Picture 12">
            <a:extLst>
              <a:ext uri="{FF2B5EF4-FFF2-40B4-BE49-F238E27FC236}">
                <a16:creationId xmlns:a16="http://schemas.microsoft.com/office/drawing/2014/main" id="{F5D51F63-8E39-A6A0-DE59-9EE6E4153E5F}"/>
              </a:ext>
            </a:extLst>
          </p:cNvPr>
          <p:cNvPicPr>
            <a:picLocks noChangeAspect="1"/>
          </p:cNvPicPr>
          <p:nvPr userDrawn="1"/>
        </p:nvPicPr>
        <p:blipFill>
          <a:blip r:embed="rId2">
            <a:extLst>
              <a:ext uri="{28A0092B-C50C-407E-A947-70E740481C1C}">
                <a14:useLocalDpi xmlns:a14="http://schemas.microsoft.com/office/drawing/2010/main" val="0"/>
              </a:ext>
            </a:extLst>
          </a:blip>
          <a:srcRect l="15671" r="-14290" b="21591"/>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0">
            <a:extLst>
              <a:ext uri="{FF2B5EF4-FFF2-40B4-BE49-F238E27FC236}">
                <a16:creationId xmlns:a16="http://schemas.microsoft.com/office/drawing/2014/main" id="{BFB48983-E2C5-400B-D216-02B4ECDB00BC}"/>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1353800" y="6088063"/>
            <a:ext cx="569913" cy="56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566951" y="1306513"/>
            <a:ext cx="4011613" cy="569913"/>
          </a:xfrm>
          <a:prstGeom prst="rect">
            <a:avLst/>
          </a:prstGeom>
        </p:spPr>
        <p:txBody>
          <a:bodyPr anchor="ctr"/>
          <a:lstStyle>
            <a:lvl1pPr>
              <a:defRPr sz="3600" b="0" i="0">
                <a:solidFill>
                  <a:schemeClr val="accent1"/>
                </a:solidFill>
                <a:latin typeface="Frankfurter D" panose="02000606030000020004" pitchFamily="2" charset="0"/>
                <a:cs typeface="Arial" panose="020B0604020202020204" pitchFamily="34" charset="0"/>
              </a:defRPr>
            </a:lvl1pPr>
          </a:lstStyle>
          <a:p>
            <a:r>
              <a:rPr lang="ru-RU"/>
              <a:t>Образец заголовка</a:t>
            </a:r>
            <a:endParaRPr lang="en-US"/>
          </a:p>
        </p:txBody>
      </p:sp>
      <p:sp>
        <p:nvSpPr>
          <p:cNvPr id="3" name="Content Placeholder 2"/>
          <p:cNvSpPr>
            <a:spLocks noGrp="1"/>
          </p:cNvSpPr>
          <p:nvPr>
            <p:ph idx="1"/>
          </p:nvPr>
        </p:nvSpPr>
        <p:spPr>
          <a:xfrm>
            <a:off x="7566950" y="1984777"/>
            <a:ext cx="4011613" cy="1020763"/>
          </a:xfrm>
          <a:prstGeom prst="rect">
            <a:avLst/>
          </a:prstGeom>
        </p:spPr>
        <p:txBody>
          <a:bodyPr/>
          <a:lstStyle>
            <a:lvl1pPr marL="0" indent="0">
              <a:buFontTx/>
              <a:buNone/>
              <a:defRPr sz="2000" b="0" i="0">
                <a:solidFill>
                  <a:schemeClr val="tx1"/>
                </a:solidFill>
                <a:latin typeface="☞GILROY-LIGHT" pitchFamily="2" charset="77"/>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600" b="0" i="0">
                <a:latin typeface="Arial" panose="020B0604020202020204" pitchFamily="34" charset="0"/>
                <a:cs typeface="Arial" panose="020B0604020202020204" pitchFamily="34" charset="0"/>
              </a:defRPr>
            </a:lvl3pPr>
            <a:lvl4pPr>
              <a:defRPr sz="1400" b="0" i="0">
                <a:latin typeface="Arial" panose="020B0604020202020204" pitchFamily="34" charset="0"/>
                <a:cs typeface="Arial" panose="020B0604020202020204" pitchFamily="34" charset="0"/>
              </a:defRPr>
            </a:lvl4pPr>
            <a:lvl5pPr>
              <a:defRPr sz="1200" b="0" i="0">
                <a:latin typeface="Arial" panose="020B0604020202020204" pitchFamily="34" charset="0"/>
                <a:cs typeface="Arial" panose="020B0604020202020204" pitchFamily="34" charset="0"/>
              </a:defRPr>
            </a:lvl5pPr>
          </a:lstStyle>
          <a:p>
            <a:pPr lvl="0"/>
            <a:r>
              <a:rPr lang="en-GB"/>
              <a:t>Click to edit Master text styles</a:t>
            </a:r>
          </a:p>
        </p:txBody>
      </p:sp>
      <p:sp>
        <p:nvSpPr>
          <p:cNvPr id="6" name="Footer Placeholder 5">
            <a:extLst>
              <a:ext uri="{FF2B5EF4-FFF2-40B4-BE49-F238E27FC236}">
                <a16:creationId xmlns:a16="http://schemas.microsoft.com/office/drawing/2014/main" id="{F73A0508-D561-029C-297E-4F4AB7C42006}"/>
              </a:ext>
            </a:extLst>
          </p:cNvPr>
          <p:cNvSpPr>
            <a:spLocks noGrp="1"/>
          </p:cNvSpPr>
          <p:nvPr>
            <p:ph type="ftr" sz="quarter" idx="10"/>
          </p:nvPr>
        </p:nvSpPr>
        <p:spPr>
          <a:xfrm>
            <a:off x="573088" y="6391275"/>
            <a:ext cx="4114800" cy="365125"/>
          </a:xfrm>
          <a:prstGeom prst="rect">
            <a:avLst/>
          </a:prstGeom>
        </p:spPr>
        <p:txBody>
          <a:bodyPr anchor="ctr"/>
          <a:lstStyle>
            <a:lvl1pPr fontAlgn="auto">
              <a:spcBef>
                <a:spcPts val="0"/>
              </a:spcBef>
              <a:spcAft>
                <a:spcPts val="0"/>
              </a:spcAft>
              <a:defRPr sz="1100" b="0" i="0">
                <a:solidFill>
                  <a:schemeClr val="bg1"/>
                </a:solidFill>
                <a:latin typeface="☞GILROY-LIGHT" pitchFamily="2" charset="77"/>
                <a:cs typeface="+mn-cs"/>
              </a:defRPr>
            </a:lvl1pPr>
          </a:lstStyle>
          <a:p>
            <a:pPr>
              <a:defRPr/>
            </a:pPr>
            <a:r>
              <a:rPr lang="en-US"/>
              <a:t>©️ All rights reserved </a:t>
            </a:r>
          </a:p>
        </p:txBody>
      </p:sp>
    </p:spTree>
    <p:extLst>
      <p:ext uri="{BB962C8B-B14F-4D97-AF65-F5344CB8AC3E}">
        <p14:creationId xmlns:p14="http://schemas.microsoft.com/office/powerpoint/2010/main" val="437885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pic>
        <p:nvPicPr>
          <p:cNvPr id="4" name="Picture 7">
            <a:extLst>
              <a:ext uri="{FF2B5EF4-FFF2-40B4-BE49-F238E27FC236}">
                <a16:creationId xmlns:a16="http://schemas.microsoft.com/office/drawing/2014/main" id="{A12F16B3-16AF-6D5E-8BFC-D53B9FFBD2A8}"/>
              </a:ext>
            </a:extLst>
          </p:cNvPr>
          <p:cNvPicPr>
            <a:picLocks noChangeAspect="1"/>
          </p:cNvPicPr>
          <p:nvPr userDrawn="1"/>
        </p:nvPicPr>
        <p:blipFill>
          <a:blip r:embed="rId2">
            <a:extLst>
              <a:ext uri="{28A0092B-C50C-407E-A947-70E740481C1C}">
                <a14:useLocalDpi xmlns:a14="http://schemas.microsoft.com/office/drawing/2010/main" val="0"/>
              </a:ext>
            </a:extLst>
          </a:blip>
          <a:srcRect b="20494"/>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0">
            <a:extLst>
              <a:ext uri="{FF2B5EF4-FFF2-40B4-BE49-F238E27FC236}">
                <a16:creationId xmlns:a16="http://schemas.microsoft.com/office/drawing/2014/main" id="{719E9D8B-9792-1369-F736-060BF0B1B5D6}"/>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1353800" y="6088063"/>
            <a:ext cx="569913" cy="56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566951" y="1306513"/>
            <a:ext cx="4011613" cy="569913"/>
          </a:xfrm>
          <a:prstGeom prst="rect">
            <a:avLst/>
          </a:prstGeom>
        </p:spPr>
        <p:txBody>
          <a:bodyPr anchor="ctr"/>
          <a:lstStyle>
            <a:lvl1pPr>
              <a:defRPr sz="3600" b="0" i="0">
                <a:solidFill>
                  <a:schemeClr val="accent1"/>
                </a:solidFill>
                <a:latin typeface="Frankfurter D" panose="02000606030000020004" pitchFamily="2" charset="0"/>
                <a:cs typeface="Arial" panose="020B0604020202020204" pitchFamily="34" charset="0"/>
              </a:defRPr>
            </a:lvl1pPr>
          </a:lstStyle>
          <a:p>
            <a:r>
              <a:rPr lang="ru-RU"/>
              <a:t>Образец заголовка</a:t>
            </a:r>
            <a:endParaRPr lang="en-US"/>
          </a:p>
        </p:txBody>
      </p:sp>
      <p:sp>
        <p:nvSpPr>
          <p:cNvPr id="3" name="Content Placeholder 2"/>
          <p:cNvSpPr>
            <a:spLocks noGrp="1"/>
          </p:cNvSpPr>
          <p:nvPr>
            <p:ph idx="1"/>
          </p:nvPr>
        </p:nvSpPr>
        <p:spPr>
          <a:xfrm>
            <a:off x="7566950" y="1984777"/>
            <a:ext cx="4011613" cy="1020763"/>
          </a:xfrm>
          <a:prstGeom prst="rect">
            <a:avLst/>
          </a:prstGeom>
        </p:spPr>
        <p:txBody>
          <a:bodyPr/>
          <a:lstStyle>
            <a:lvl1pPr marL="0" indent="0">
              <a:buFontTx/>
              <a:buNone/>
              <a:defRPr sz="2000" b="0" i="0">
                <a:solidFill>
                  <a:schemeClr val="tx1"/>
                </a:solidFill>
                <a:latin typeface="☞GILROY-LIGHT" pitchFamily="2" charset="77"/>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600" b="0" i="0">
                <a:latin typeface="Arial" panose="020B0604020202020204" pitchFamily="34" charset="0"/>
                <a:cs typeface="Arial" panose="020B0604020202020204" pitchFamily="34" charset="0"/>
              </a:defRPr>
            </a:lvl3pPr>
            <a:lvl4pPr>
              <a:defRPr sz="1400" b="0" i="0">
                <a:latin typeface="Arial" panose="020B0604020202020204" pitchFamily="34" charset="0"/>
                <a:cs typeface="Arial" panose="020B0604020202020204" pitchFamily="34" charset="0"/>
              </a:defRPr>
            </a:lvl4pPr>
            <a:lvl5pPr>
              <a:defRPr sz="1200" b="0" i="0">
                <a:latin typeface="Arial" panose="020B0604020202020204" pitchFamily="34" charset="0"/>
                <a:cs typeface="Arial" panose="020B0604020202020204" pitchFamily="34" charset="0"/>
              </a:defRPr>
            </a:lvl5pPr>
          </a:lstStyle>
          <a:p>
            <a:pPr lvl="0"/>
            <a:r>
              <a:rPr lang="en-GB"/>
              <a:t>Click to edit Master text styles</a:t>
            </a:r>
          </a:p>
        </p:txBody>
      </p:sp>
      <p:sp>
        <p:nvSpPr>
          <p:cNvPr id="6" name="Footer Placeholder 5">
            <a:extLst>
              <a:ext uri="{FF2B5EF4-FFF2-40B4-BE49-F238E27FC236}">
                <a16:creationId xmlns:a16="http://schemas.microsoft.com/office/drawing/2014/main" id="{FED70511-CF09-B3D6-CD9A-0148549FCB08}"/>
              </a:ext>
            </a:extLst>
          </p:cNvPr>
          <p:cNvSpPr>
            <a:spLocks noGrp="1"/>
          </p:cNvSpPr>
          <p:nvPr>
            <p:ph type="ftr" sz="quarter" idx="10"/>
          </p:nvPr>
        </p:nvSpPr>
        <p:spPr>
          <a:xfrm>
            <a:off x="573088" y="6391275"/>
            <a:ext cx="4114800" cy="365125"/>
          </a:xfrm>
          <a:prstGeom prst="rect">
            <a:avLst/>
          </a:prstGeom>
        </p:spPr>
        <p:txBody>
          <a:bodyPr anchor="ctr"/>
          <a:lstStyle>
            <a:lvl1pPr fontAlgn="auto">
              <a:spcBef>
                <a:spcPts val="0"/>
              </a:spcBef>
              <a:spcAft>
                <a:spcPts val="0"/>
              </a:spcAft>
              <a:defRPr sz="1100" b="0" i="0">
                <a:solidFill>
                  <a:schemeClr val="bg1"/>
                </a:solidFill>
                <a:latin typeface="☞GILROY-LIGHT" pitchFamily="2" charset="77"/>
                <a:cs typeface="+mn-cs"/>
              </a:defRPr>
            </a:lvl1pPr>
          </a:lstStyle>
          <a:p>
            <a:pPr>
              <a:defRPr/>
            </a:pPr>
            <a:r>
              <a:rPr lang="en-US"/>
              <a:t>©️ All rights reserved </a:t>
            </a:r>
          </a:p>
        </p:txBody>
      </p:sp>
    </p:spTree>
    <p:extLst>
      <p:ext uri="{BB962C8B-B14F-4D97-AF65-F5344CB8AC3E}">
        <p14:creationId xmlns:p14="http://schemas.microsoft.com/office/powerpoint/2010/main" val="16836167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pic>
        <p:nvPicPr>
          <p:cNvPr id="4" name="Picture 5">
            <a:extLst>
              <a:ext uri="{FF2B5EF4-FFF2-40B4-BE49-F238E27FC236}">
                <a16:creationId xmlns:a16="http://schemas.microsoft.com/office/drawing/2014/main" id="{55CEB428-1984-217B-0E1D-755B5108FB4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353800" y="6088063"/>
            <a:ext cx="569913" cy="56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671512" y="710408"/>
            <a:ext cx="10515600" cy="1002645"/>
          </a:xfrm>
          <a:prstGeom prst="rect">
            <a:avLst/>
          </a:prstGeom>
        </p:spPr>
        <p:txBody>
          <a:bodyPr anchor="ctr"/>
          <a:lstStyle>
            <a:lvl1pPr>
              <a:defRPr sz="3600" b="0" i="0">
                <a:solidFill>
                  <a:schemeClr val="accent1"/>
                </a:solidFill>
                <a:latin typeface="Frankfurter D" panose="02000606030000020004" pitchFamily="2" charset="0"/>
                <a:cs typeface="Arial" panose="020B0604020202020204" pitchFamily="34" charset="0"/>
              </a:defRPr>
            </a:lvl1pPr>
          </a:lstStyle>
          <a:p>
            <a:r>
              <a:rPr lang="ru-RU"/>
              <a:t>Образец заголовка</a:t>
            </a:r>
            <a:endParaRPr lang="en-US"/>
          </a:p>
        </p:txBody>
      </p:sp>
      <p:sp>
        <p:nvSpPr>
          <p:cNvPr id="3" name="Text Placeholder 2"/>
          <p:cNvSpPr>
            <a:spLocks noGrp="1"/>
          </p:cNvSpPr>
          <p:nvPr>
            <p:ph type="body" idx="1"/>
          </p:nvPr>
        </p:nvSpPr>
        <p:spPr>
          <a:xfrm>
            <a:off x="671512" y="1800228"/>
            <a:ext cx="10515600" cy="442911"/>
          </a:xfrm>
          <a:prstGeom prst="rect">
            <a:avLst/>
          </a:prstGeom>
        </p:spPr>
        <p:txBody>
          <a:bodyPr/>
          <a:lstStyle>
            <a:lvl1pPr marL="0" indent="0">
              <a:buNone/>
              <a:defRPr sz="2000" b="0" i="0">
                <a:solidFill>
                  <a:schemeClr val="tx1"/>
                </a:solidFill>
                <a:latin typeface="☞GILROY-LIGHT" pitchFamily="2" charset="77"/>
                <a:cs typeface="Arial" panose="020B0604020202020204" pitchFamily="34" charset="0"/>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GB"/>
              <a:t>Click to edit Master text styles</a:t>
            </a:r>
          </a:p>
        </p:txBody>
      </p:sp>
      <p:sp>
        <p:nvSpPr>
          <p:cNvPr id="5" name="Footer Placeholder 5">
            <a:extLst>
              <a:ext uri="{FF2B5EF4-FFF2-40B4-BE49-F238E27FC236}">
                <a16:creationId xmlns:a16="http://schemas.microsoft.com/office/drawing/2014/main" id="{924D52BF-0249-CB84-6069-AAB36C7F614E}"/>
              </a:ext>
            </a:extLst>
          </p:cNvPr>
          <p:cNvSpPr>
            <a:spLocks noGrp="1"/>
          </p:cNvSpPr>
          <p:nvPr>
            <p:ph type="ftr" sz="quarter" idx="10"/>
          </p:nvPr>
        </p:nvSpPr>
        <p:spPr>
          <a:xfrm>
            <a:off x="573088" y="6391275"/>
            <a:ext cx="4114800" cy="365125"/>
          </a:xfrm>
          <a:prstGeom prst="rect">
            <a:avLst/>
          </a:prstGeom>
        </p:spPr>
        <p:txBody>
          <a:bodyPr anchor="ctr"/>
          <a:lstStyle>
            <a:lvl1pPr fontAlgn="auto">
              <a:spcBef>
                <a:spcPts val="0"/>
              </a:spcBef>
              <a:spcAft>
                <a:spcPts val="0"/>
              </a:spcAft>
              <a:defRPr sz="1100" b="0" i="0">
                <a:solidFill>
                  <a:schemeClr val="tx1"/>
                </a:solidFill>
                <a:latin typeface="☞GILROY-LIGHT" pitchFamily="2" charset="77"/>
                <a:cs typeface="+mn-cs"/>
              </a:defRPr>
            </a:lvl1pPr>
          </a:lstStyle>
          <a:p>
            <a:pPr>
              <a:defRPr/>
            </a:pPr>
            <a:r>
              <a:rPr lang="en-US"/>
              <a:t>©️ All rights reserved </a:t>
            </a:r>
          </a:p>
        </p:txBody>
      </p:sp>
    </p:spTree>
    <p:extLst>
      <p:ext uri="{BB962C8B-B14F-4D97-AF65-F5344CB8AC3E}">
        <p14:creationId xmlns:p14="http://schemas.microsoft.com/office/powerpoint/2010/main" val="41326271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10C36EC-31DE-4DA6-A643-9BE4863D5608}"/>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B5BE3E3B-33C6-5E4F-5D0B-512AD5C79291}"/>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80E5CCF6-B954-4C13-1771-709922B6F7AA}"/>
              </a:ext>
            </a:extLst>
          </p:cNvPr>
          <p:cNvSpPr>
            <a:spLocks noGrp="1"/>
          </p:cNvSpPr>
          <p:nvPr>
            <p:ph type="dt" sz="half" idx="10"/>
          </p:nvPr>
        </p:nvSpPr>
        <p:spPr/>
        <p:txBody>
          <a:bodyPr/>
          <a:lstStyle/>
          <a:p>
            <a:fld id="{DDBA523D-57F0-45E1-BDA0-1428428C3527}" type="datetimeFigureOut">
              <a:rPr lang="ru-RU" smtClean="0"/>
              <a:t>03.06.2024</a:t>
            </a:fld>
            <a:endParaRPr lang="ru-RU"/>
          </a:p>
        </p:txBody>
      </p:sp>
      <p:sp>
        <p:nvSpPr>
          <p:cNvPr id="5" name="Нижний колонтитул 4">
            <a:extLst>
              <a:ext uri="{FF2B5EF4-FFF2-40B4-BE49-F238E27FC236}">
                <a16:creationId xmlns:a16="http://schemas.microsoft.com/office/drawing/2014/main" id="{5822D592-62A7-3989-D2FB-356EA0ED9CC3}"/>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599C19B4-2A0C-8431-3D43-EA81354DB822}"/>
              </a:ext>
            </a:extLst>
          </p:cNvPr>
          <p:cNvSpPr>
            <a:spLocks noGrp="1"/>
          </p:cNvSpPr>
          <p:nvPr>
            <p:ph type="sldNum" sz="quarter" idx="12"/>
          </p:nvPr>
        </p:nvSpPr>
        <p:spPr/>
        <p:txBody>
          <a:bodyPr/>
          <a:lstStyle/>
          <a:p>
            <a:fld id="{2228A8D9-0D38-46B8-9542-57EBBAD28C89}" type="slidenum">
              <a:rPr lang="ru-RU" smtClean="0"/>
              <a:t>‹#›</a:t>
            </a:fld>
            <a:endParaRPr lang="ru-RU"/>
          </a:p>
        </p:txBody>
      </p:sp>
    </p:spTree>
    <p:extLst>
      <p:ext uri="{BB962C8B-B14F-4D97-AF65-F5344CB8AC3E}">
        <p14:creationId xmlns:p14="http://schemas.microsoft.com/office/powerpoint/2010/main" val="19513924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pic>
        <p:nvPicPr>
          <p:cNvPr id="4" name="Picture 5" descr="A picture containing paper clip, light&#10;&#10;Description automatically generated">
            <a:extLst>
              <a:ext uri="{FF2B5EF4-FFF2-40B4-BE49-F238E27FC236}">
                <a16:creationId xmlns:a16="http://schemas.microsoft.com/office/drawing/2014/main" id="{F50E0966-E6A0-14D5-6807-B16F2A744BED}"/>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l="19218" t="7251" r="16240" b="19051"/>
          <a:stretch>
            <a:fillRect/>
          </a:stretch>
        </p:blipFill>
        <p:spPr bwMode="auto">
          <a:xfrm>
            <a:off x="6702425" y="336550"/>
            <a:ext cx="6256338" cy="505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descr="Logo&#10;&#10;Description automatically generated">
            <a:extLst>
              <a:ext uri="{FF2B5EF4-FFF2-40B4-BE49-F238E27FC236}">
                <a16:creationId xmlns:a16="http://schemas.microsoft.com/office/drawing/2014/main" id="{28D7713F-BD09-080B-ED7B-98682A7C0FC0}"/>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12270" t="26736" r="15305" b="27415"/>
          <a:stretch>
            <a:fillRect/>
          </a:stretch>
        </p:blipFill>
        <p:spPr bwMode="auto">
          <a:xfrm>
            <a:off x="11101388" y="6159500"/>
            <a:ext cx="8636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descr="Logo&#10;&#10;Description automatically generated">
            <a:extLst>
              <a:ext uri="{FF2B5EF4-FFF2-40B4-BE49-F238E27FC236}">
                <a16:creationId xmlns:a16="http://schemas.microsoft.com/office/drawing/2014/main" id="{4A706885-CE48-33AA-64EE-580759420081}"/>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12270" t="26736" r="15305" b="27415"/>
          <a:stretch>
            <a:fillRect/>
          </a:stretch>
        </p:blipFill>
        <p:spPr bwMode="auto">
          <a:xfrm>
            <a:off x="11101388" y="6159500"/>
            <a:ext cx="8636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659740" y="1306513"/>
            <a:ext cx="3142240" cy="569913"/>
          </a:xfrm>
          <a:prstGeom prst="rect">
            <a:avLst/>
          </a:prstGeom>
        </p:spPr>
        <p:txBody>
          <a:bodyPr anchor="ctr"/>
          <a:lstStyle>
            <a:lvl1pPr>
              <a:defRPr sz="3600" b="0" i="0">
                <a:solidFill>
                  <a:srgbClr val="E05329"/>
                </a:solidFill>
                <a:latin typeface="Frankfurter D" panose="02000606030000020004" pitchFamily="2" charset="0"/>
                <a:cs typeface="Arial" panose="020B0604020202020204" pitchFamily="34" charset="0"/>
              </a:defRPr>
            </a:lvl1pPr>
          </a:lstStyle>
          <a:p>
            <a:r>
              <a:rPr lang="ru-RU"/>
              <a:t>Образец заголовка</a:t>
            </a:r>
            <a:endParaRPr lang="en-US"/>
          </a:p>
        </p:txBody>
      </p:sp>
      <p:sp>
        <p:nvSpPr>
          <p:cNvPr id="3" name="Content Placeholder 2"/>
          <p:cNvSpPr>
            <a:spLocks noGrp="1"/>
          </p:cNvSpPr>
          <p:nvPr>
            <p:ph idx="1"/>
          </p:nvPr>
        </p:nvSpPr>
        <p:spPr>
          <a:xfrm>
            <a:off x="659738" y="1984777"/>
            <a:ext cx="3142241" cy="1020763"/>
          </a:xfrm>
          <a:prstGeom prst="rect">
            <a:avLst/>
          </a:prstGeom>
        </p:spPr>
        <p:txBody>
          <a:bodyPr/>
          <a:lstStyle>
            <a:lvl1pPr marL="0" indent="0">
              <a:buFontTx/>
              <a:buNone/>
              <a:defRPr sz="2000" b="0" i="0">
                <a:solidFill>
                  <a:schemeClr val="tx1"/>
                </a:solidFill>
                <a:latin typeface="☞GILROY-LIGHT" pitchFamily="2" charset="77"/>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600" b="0" i="0">
                <a:latin typeface="Arial" panose="020B0604020202020204" pitchFamily="34" charset="0"/>
                <a:cs typeface="Arial" panose="020B0604020202020204" pitchFamily="34" charset="0"/>
              </a:defRPr>
            </a:lvl3pPr>
            <a:lvl4pPr>
              <a:defRPr sz="1400" b="0" i="0">
                <a:latin typeface="Arial" panose="020B0604020202020204" pitchFamily="34" charset="0"/>
                <a:cs typeface="Arial" panose="020B0604020202020204" pitchFamily="34" charset="0"/>
              </a:defRPr>
            </a:lvl4pPr>
            <a:lvl5pPr>
              <a:defRPr sz="1200" b="0" i="0">
                <a:latin typeface="Arial" panose="020B0604020202020204" pitchFamily="34" charset="0"/>
                <a:cs typeface="Arial" panose="020B0604020202020204" pitchFamily="34" charset="0"/>
              </a:defRPr>
            </a:lvl5pPr>
          </a:lstStyle>
          <a:p>
            <a:pPr lvl="0"/>
            <a:r>
              <a:rPr lang="en-GB"/>
              <a:t>Click to edit Master text styles</a:t>
            </a:r>
          </a:p>
        </p:txBody>
      </p:sp>
      <p:sp>
        <p:nvSpPr>
          <p:cNvPr id="7" name="Footer Placeholder 5">
            <a:extLst>
              <a:ext uri="{FF2B5EF4-FFF2-40B4-BE49-F238E27FC236}">
                <a16:creationId xmlns:a16="http://schemas.microsoft.com/office/drawing/2014/main" id="{DF8622B7-8857-E6DA-170E-529DC0066086}"/>
              </a:ext>
            </a:extLst>
          </p:cNvPr>
          <p:cNvSpPr>
            <a:spLocks noGrp="1"/>
          </p:cNvSpPr>
          <p:nvPr>
            <p:ph type="ftr" sz="quarter" idx="10"/>
          </p:nvPr>
        </p:nvSpPr>
        <p:spPr>
          <a:xfrm>
            <a:off x="573088" y="6391275"/>
            <a:ext cx="4114800" cy="365125"/>
          </a:xfrm>
          <a:prstGeom prst="rect">
            <a:avLst/>
          </a:prstGeom>
        </p:spPr>
        <p:txBody>
          <a:bodyPr anchor="ctr"/>
          <a:lstStyle>
            <a:lvl1pPr fontAlgn="auto">
              <a:spcBef>
                <a:spcPts val="0"/>
              </a:spcBef>
              <a:spcAft>
                <a:spcPts val="0"/>
              </a:spcAft>
              <a:defRPr sz="1100" b="0" i="0">
                <a:solidFill>
                  <a:schemeClr val="tx1"/>
                </a:solidFill>
                <a:latin typeface="☞GILROY-LIGHT" pitchFamily="2" charset="77"/>
                <a:cs typeface="+mn-cs"/>
              </a:defRPr>
            </a:lvl1pPr>
          </a:lstStyle>
          <a:p>
            <a:pPr>
              <a:defRPr/>
            </a:pPr>
            <a:r>
              <a:rPr lang="en-US"/>
              <a:t>©️ All rights reserved </a:t>
            </a:r>
          </a:p>
        </p:txBody>
      </p:sp>
    </p:spTree>
    <p:extLst>
      <p:ext uri="{BB962C8B-B14F-4D97-AF65-F5344CB8AC3E}">
        <p14:creationId xmlns:p14="http://schemas.microsoft.com/office/powerpoint/2010/main" val="32763206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pic>
        <p:nvPicPr>
          <p:cNvPr id="4" name="Picture 22">
            <a:extLst>
              <a:ext uri="{FF2B5EF4-FFF2-40B4-BE49-F238E27FC236}">
                <a16:creationId xmlns:a16="http://schemas.microsoft.com/office/drawing/2014/main" id="{30DAA2F4-2317-8FE0-B47F-697ECA5FEE05}"/>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051675" y="755650"/>
            <a:ext cx="5397500" cy="539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1">
            <a:extLst>
              <a:ext uri="{FF2B5EF4-FFF2-40B4-BE49-F238E27FC236}">
                <a16:creationId xmlns:a16="http://schemas.microsoft.com/office/drawing/2014/main" id="{BFD2D6CC-8813-B82B-9CD9-3CF68206AF77}"/>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41300" y="755650"/>
            <a:ext cx="5397500" cy="539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a:extLst>
              <a:ext uri="{FF2B5EF4-FFF2-40B4-BE49-F238E27FC236}">
                <a16:creationId xmlns:a16="http://schemas.microsoft.com/office/drawing/2014/main" id="{814E7932-B6A6-C56E-1A50-1CE625D39309}"/>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405188" y="755650"/>
            <a:ext cx="5397500" cy="539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1">
            <a:extLst>
              <a:ext uri="{FF2B5EF4-FFF2-40B4-BE49-F238E27FC236}">
                <a16:creationId xmlns:a16="http://schemas.microsoft.com/office/drawing/2014/main" id="{5C253705-0382-1FB8-D5F8-5FDC42EC3A4D}"/>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1353800" y="6088063"/>
            <a:ext cx="569913" cy="56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897289" y="2733701"/>
            <a:ext cx="3142240" cy="569913"/>
          </a:xfrm>
          <a:prstGeom prst="rect">
            <a:avLst/>
          </a:prstGeom>
        </p:spPr>
        <p:txBody>
          <a:bodyPr anchor="ctr"/>
          <a:lstStyle>
            <a:lvl1pPr algn="ctr">
              <a:defRPr sz="3600" b="0" i="0">
                <a:solidFill>
                  <a:schemeClr val="bg1"/>
                </a:solidFill>
                <a:latin typeface="Frankfurter D" panose="02000606030000020004" pitchFamily="2" charset="0"/>
                <a:cs typeface="Arial" panose="020B0604020202020204" pitchFamily="34" charset="0"/>
              </a:defRPr>
            </a:lvl1pPr>
          </a:lstStyle>
          <a:p>
            <a:r>
              <a:rPr lang="ru-RU"/>
              <a:t>Образец заголовка</a:t>
            </a:r>
            <a:endParaRPr lang="en-US"/>
          </a:p>
        </p:txBody>
      </p:sp>
      <p:sp>
        <p:nvSpPr>
          <p:cNvPr id="3" name="Content Placeholder 2"/>
          <p:cNvSpPr>
            <a:spLocks noGrp="1"/>
          </p:cNvSpPr>
          <p:nvPr>
            <p:ph idx="1"/>
          </p:nvPr>
        </p:nvSpPr>
        <p:spPr>
          <a:xfrm>
            <a:off x="1157468" y="3403020"/>
            <a:ext cx="2627453" cy="1020763"/>
          </a:xfrm>
          <a:prstGeom prst="rect">
            <a:avLst/>
          </a:prstGeom>
        </p:spPr>
        <p:txBody>
          <a:bodyPr/>
          <a:lstStyle>
            <a:lvl1pPr marL="0" indent="0" algn="ctr">
              <a:buFontTx/>
              <a:buNone/>
              <a:defRPr sz="1400" b="0" i="0">
                <a:solidFill>
                  <a:schemeClr val="bg1"/>
                </a:solidFill>
                <a:latin typeface="☞GILROY-MEDIUM" pitchFamily="2" charset="77"/>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600" b="0" i="0">
                <a:latin typeface="Arial" panose="020B0604020202020204" pitchFamily="34" charset="0"/>
                <a:cs typeface="Arial" panose="020B0604020202020204" pitchFamily="34" charset="0"/>
              </a:defRPr>
            </a:lvl3pPr>
            <a:lvl4pPr>
              <a:defRPr sz="1400" b="0" i="0">
                <a:latin typeface="Arial" panose="020B0604020202020204" pitchFamily="34" charset="0"/>
                <a:cs typeface="Arial" panose="020B0604020202020204" pitchFamily="34" charset="0"/>
              </a:defRPr>
            </a:lvl4pPr>
            <a:lvl5pPr>
              <a:defRPr sz="1200" b="0" i="0">
                <a:latin typeface="Arial" panose="020B0604020202020204" pitchFamily="34" charset="0"/>
                <a:cs typeface="Arial" panose="020B0604020202020204" pitchFamily="34" charset="0"/>
              </a:defRPr>
            </a:lvl5pPr>
          </a:lstStyle>
          <a:p>
            <a:pPr lvl="0"/>
            <a:r>
              <a:rPr lang="en-GB"/>
              <a:t>Click to edit Master text styles</a:t>
            </a:r>
          </a:p>
        </p:txBody>
      </p:sp>
      <p:sp>
        <p:nvSpPr>
          <p:cNvPr id="18" name="Content Placeholder 2"/>
          <p:cNvSpPr>
            <a:spLocks noGrp="1"/>
          </p:cNvSpPr>
          <p:nvPr>
            <p:ph idx="12"/>
          </p:nvPr>
        </p:nvSpPr>
        <p:spPr>
          <a:xfrm>
            <a:off x="4790174" y="3403020"/>
            <a:ext cx="2627453" cy="1020763"/>
          </a:xfrm>
          <a:prstGeom prst="rect">
            <a:avLst/>
          </a:prstGeom>
        </p:spPr>
        <p:txBody>
          <a:bodyPr/>
          <a:lstStyle>
            <a:lvl1pPr marL="0" indent="0" algn="ctr">
              <a:buFontTx/>
              <a:buNone/>
              <a:defRPr sz="1400" b="0" i="0">
                <a:solidFill>
                  <a:schemeClr val="bg1"/>
                </a:solidFill>
                <a:latin typeface="☞GILROY-MEDIUM" pitchFamily="2" charset="77"/>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600" b="0" i="0">
                <a:latin typeface="Arial" panose="020B0604020202020204" pitchFamily="34" charset="0"/>
                <a:cs typeface="Arial" panose="020B0604020202020204" pitchFamily="34" charset="0"/>
              </a:defRPr>
            </a:lvl3pPr>
            <a:lvl4pPr>
              <a:defRPr sz="1400" b="0" i="0">
                <a:latin typeface="Arial" panose="020B0604020202020204" pitchFamily="34" charset="0"/>
                <a:cs typeface="Arial" panose="020B0604020202020204" pitchFamily="34" charset="0"/>
              </a:defRPr>
            </a:lvl4pPr>
            <a:lvl5pPr>
              <a:defRPr sz="1200" b="0" i="0">
                <a:latin typeface="Arial" panose="020B0604020202020204" pitchFamily="34" charset="0"/>
                <a:cs typeface="Arial" panose="020B0604020202020204" pitchFamily="34" charset="0"/>
              </a:defRPr>
            </a:lvl5pPr>
          </a:lstStyle>
          <a:p>
            <a:pPr lvl="0"/>
            <a:r>
              <a:rPr lang="en-GB"/>
              <a:t>Click to edit Master text styles</a:t>
            </a:r>
          </a:p>
        </p:txBody>
      </p:sp>
      <p:sp>
        <p:nvSpPr>
          <p:cNvPr id="20" name="Content Placeholder 2"/>
          <p:cNvSpPr>
            <a:spLocks noGrp="1"/>
          </p:cNvSpPr>
          <p:nvPr>
            <p:ph idx="13"/>
          </p:nvPr>
        </p:nvSpPr>
        <p:spPr>
          <a:xfrm>
            <a:off x="8508666" y="3403020"/>
            <a:ext cx="2627453" cy="1020763"/>
          </a:xfrm>
          <a:prstGeom prst="rect">
            <a:avLst/>
          </a:prstGeom>
        </p:spPr>
        <p:txBody>
          <a:bodyPr/>
          <a:lstStyle>
            <a:lvl1pPr marL="0" indent="0" algn="ctr">
              <a:buFontTx/>
              <a:buNone/>
              <a:defRPr sz="1400" b="0" i="0">
                <a:solidFill>
                  <a:schemeClr val="bg1"/>
                </a:solidFill>
                <a:latin typeface="☞GILROY-MEDIUM" pitchFamily="2" charset="77"/>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600" b="0" i="0">
                <a:latin typeface="Arial" panose="020B0604020202020204" pitchFamily="34" charset="0"/>
                <a:cs typeface="Arial" panose="020B0604020202020204" pitchFamily="34" charset="0"/>
              </a:defRPr>
            </a:lvl3pPr>
            <a:lvl4pPr>
              <a:defRPr sz="1400" b="0" i="0">
                <a:latin typeface="Arial" panose="020B0604020202020204" pitchFamily="34" charset="0"/>
                <a:cs typeface="Arial" panose="020B0604020202020204" pitchFamily="34" charset="0"/>
              </a:defRPr>
            </a:lvl4pPr>
            <a:lvl5pPr>
              <a:defRPr sz="1200" b="0" i="0">
                <a:latin typeface="Arial" panose="020B0604020202020204" pitchFamily="34" charset="0"/>
                <a:cs typeface="Arial" panose="020B0604020202020204" pitchFamily="34" charset="0"/>
              </a:defRPr>
            </a:lvl5pPr>
          </a:lstStyle>
          <a:p>
            <a:pPr lvl="0"/>
            <a:r>
              <a:rPr lang="en-GB"/>
              <a:t>Click to edit Master text styles</a:t>
            </a:r>
          </a:p>
        </p:txBody>
      </p:sp>
      <p:sp>
        <p:nvSpPr>
          <p:cNvPr id="8" name="Footer Placeholder 5">
            <a:extLst>
              <a:ext uri="{FF2B5EF4-FFF2-40B4-BE49-F238E27FC236}">
                <a16:creationId xmlns:a16="http://schemas.microsoft.com/office/drawing/2014/main" id="{11ADC639-055A-23A0-6344-97FA70646AE0}"/>
              </a:ext>
            </a:extLst>
          </p:cNvPr>
          <p:cNvSpPr>
            <a:spLocks noGrp="1"/>
          </p:cNvSpPr>
          <p:nvPr>
            <p:ph type="ftr" sz="quarter" idx="14"/>
          </p:nvPr>
        </p:nvSpPr>
        <p:spPr>
          <a:xfrm>
            <a:off x="573088" y="6391275"/>
            <a:ext cx="4114800" cy="365125"/>
          </a:xfrm>
          <a:prstGeom prst="rect">
            <a:avLst/>
          </a:prstGeom>
        </p:spPr>
        <p:txBody>
          <a:bodyPr anchor="ctr"/>
          <a:lstStyle>
            <a:lvl1pPr fontAlgn="auto">
              <a:spcBef>
                <a:spcPts val="0"/>
              </a:spcBef>
              <a:spcAft>
                <a:spcPts val="0"/>
              </a:spcAft>
              <a:defRPr sz="1100" b="0" i="0">
                <a:solidFill>
                  <a:schemeClr val="tx1"/>
                </a:solidFill>
                <a:latin typeface="☞GILROY-LIGHT" pitchFamily="2" charset="77"/>
                <a:cs typeface="+mn-cs"/>
              </a:defRPr>
            </a:lvl1pPr>
          </a:lstStyle>
          <a:p>
            <a:pPr>
              <a:defRPr/>
            </a:pPr>
            <a:r>
              <a:rPr lang="en-US"/>
              <a:t>©️ All rights reserved </a:t>
            </a:r>
          </a:p>
        </p:txBody>
      </p:sp>
    </p:spTree>
    <p:extLst>
      <p:ext uri="{BB962C8B-B14F-4D97-AF65-F5344CB8AC3E}">
        <p14:creationId xmlns:p14="http://schemas.microsoft.com/office/powerpoint/2010/main" val="95596149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976B987F-DAAE-CBB8-05EA-EE38A821148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4" descr="Logo&#10;&#10;Description automatically generated">
            <a:extLst>
              <a:ext uri="{FF2B5EF4-FFF2-40B4-BE49-F238E27FC236}">
                <a16:creationId xmlns:a16="http://schemas.microsoft.com/office/drawing/2014/main" id="{F2057113-1993-7289-B0DE-67265367FC79}"/>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12270" t="26736" r="15305" b="27415"/>
          <a:stretch>
            <a:fillRect/>
          </a:stretch>
        </p:blipFill>
        <p:spPr bwMode="auto">
          <a:xfrm>
            <a:off x="11101388" y="6159500"/>
            <a:ext cx="8636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6" descr="A picture containing paper clip, light&#10;&#10;Description automatically generated">
            <a:extLst>
              <a:ext uri="{FF2B5EF4-FFF2-40B4-BE49-F238E27FC236}">
                <a16:creationId xmlns:a16="http://schemas.microsoft.com/office/drawing/2014/main" id="{E9BCAAEE-2AFD-F97D-1046-902BBFB4A889}"/>
              </a:ext>
            </a:extLst>
          </p:cNvPr>
          <p:cNvPicPr>
            <a:picLocks noChangeAspect="1"/>
          </p:cNvPicPr>
          <p:nvPr userDrawn="1"/>
        </p:nvPicPr>
        <p:blipFill>
          <a:blip r:embed="rId4" cstate="print">
            <a:grayscl/>
            <a:biLevel thresh="50000"/>
            <a:extLst>
              <a:ext uri="{28A0092B-C50C-407E-A947-70E740481C1C}">
                <a14:useLocalDpi xmlns:a14="http://schemas.microsoft.com/office/drawing/2010/main" val="0"/>
              </a:ext>
            </a:extLst>
          </a:blip>
          <a:srcRect l="23930" t="12044" r="19742" b="18883"/>
          <a:stretch>
            <a:fillRect/>
          </a:stretch>
        </p:blipFill>
        <p:spPr bwMode="auto">
          <a:xfrm>
            <a:off x="0" y="785813"/>
            <a:ext cx="6189663" cy="536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le 1"/>
          <p:cNvSpPr>
            <a:spLocks noGrp="1"/>
          </p:cNvSpPr>
          <p:nvPr>
            <p:ph type="title"/>
          </p:nvPr>
        </p:nvSpPr>
        <p:spPr>
          <a:xfrm>
            <a:off x="659739" y="2363825"/>
            <a:ext cx="4598061" cy="569913"/>
          </a:xfrm>
          <a:prstGeom prst="rect">
            <a:avLst/>
          </a:prstGeom>
        </p:spPr>
        <p:txBody>
          <a:bodyPr anchor="ctr"/>
          <a:lstStyle>
            <a:lvl1pPr>
              <a:defRPr sz="3600" b="0" i="0">
                <a:solidFill>
                  <a:schemeClr val="bg1"/>
                </a:solidFill>
                <a:latin typeface="Frankfurter D" panose="02000606030000020004" pitchFamily="2" charset="0"/>
                <a:cs typeface="Arial" panose="020B0604020202020204" pitchFamily="34" charset="0"/>
              </a:defRPr>
            </a:lvl1pPr>
          </a:lstStyle>
          <a:p>
            <a:r>
              <a:rPr lang="ru-RU"/>
              <a:t>Образец заголовка</a:t>
            </a:r>
            <a:endParaRPr lang="en-US"/>
          </a:p>
        </p:txBody>
      </p:sp>
      <p:sp>
        <p:nvSpPr>
          <p:cNvPr id="12" name="Content Placeholder 2"/>
          <p:cNvSpPr>
            <a:spLocks noGrp="1"/>
          </p:cNvSpPr>
          <p:nvPr>
            <p:ph idx="1"/>
          </p:nvPr>
        </p:nvSpPr>
        <p:spPr>
          <a:xfrm>
            <a:off x="659739" y="3042089"/>
            <a:ext cx="4598062" cy="1020763"/>
          </a:xfrm>
          <a:prstGeom prst="rect">
            <a:avLst/>
          </a:prstGeom>
        </p:spPr>
        <p:txBody>
          <a:bodyPr/>
          <a:lstStyle>
            <a:lvl1pPr marL="0" indent="0">
              <a:buFontTx/>
              <a:buNone/>
              <a:defRPr sz="2200" b="0" i="0">
                <a:solidFill>
                  <a:schemeClr val="bg1"/>
                </a:solidFill>
                <a:latin typeface="☞GILROY-MEDIUM" pitchFamily="2" charset="77"/>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600" b="0" i="0">
                <a:latin typeface="Arial" panose="020B0604020202020204" pitchFamily="34" charset="0"/>
                <a:cs typeface="Arial" panose="020B0604020202020204" pitchFamily="34" charset="0"/>
              </a:defRPr>
            </a:lvl3pPr>
            <a:lvl4pPr>
              <a:defRPr sz="1400" b="0" i="0">
                <a:latin typeface="Arial" panose="020B0604020202020204" pitchFamily="34" charset="0"/>
                <a:cs typeface="Arial" panose="020B0604020202020204" pitchFamily="34" charset="0"/>
              </a:defRPr>
            </a:lvl4pPr>
            <a:lvl5pPr>
              <a:defRPr sz="1200" b="0" i="0">
                <a:latin typeface="Arial" panose="020B0604020202020204" pitchFamily="34" charset="0"/>
                <a:cs typeface="Arial" panose="020B0604020202020204" pitchFamily="34" charset="0"/>
              </a:defRPr>
            </a:lvl5pPr>
          </a:lstStyle>
          <a:p>
            <a:pPr lvl="0"/>
            <a:r>
              <a:rPr lang="en-GB"/>
              <a:t>Click to edit Master text styles</a:t>
            </a:r>
          </a:p>
        </p:txBody>
      </p:sp>
      <p:sp>
        <p:nvSpPr>
          <p:cNvPr id="5" name="Footer Placeholder 5">
            <a:extLst>
              <a:ext uri="{FF2B5EF4-FFF2-40B4-BE49-F238E27FC236}">
                <a16:creationId xmlns:a16="http://schemas.microsoft.com/office/drawing/2014/main" id="{9D41C059-6441-FD4C-B29A-B8F81909BDE2}"/>
              </a:ext>
            </a:extLst>
          </p:cNvPr>
          <p:cNvSpPr>
            <a:spLocks noGrp="1"/>
          </p:cNvSpPr>
          <p:nvPr>
            <p:ph type="ftr" sz="quarter" idx="10"/>
          </p:nvPr>
        </p:nvSpPr>
        <p:spPr>
          <a:xfrm>
            <a:off x="573088" y="6391275"/>
            <a:ext cx="4114800" cy="365125"/>
          </a:xfrm>
          <a:prstGeom prst="rect">
            <a:avLst/>
          </a:prstGeom>
        </p:spPr>
        <p:txBody>
          <a:bodyPr anchor="ctr"/>
          <a:lstStyle>
            <a:lvl1pPr fontAlgn="auto">
              <a:spcBef>
                <a:spcPts val="0"/>
              </a:spcBef>
              <a:spcAft>
                <a:spcPts val="0"/>
              </a:spcAft>
              <a:defRPr sz="1100" b="0" i="0">
                <a:solidFill>
                  <a:schemeClr val="bg1"/>
                </a:solidFill>
                <a:latin typeface="☞GILROY-LIGHT" pitchFamily="2" charset="77"/>
                <a:cs typeface="+mn-cs"/>
              </a:defRPr>
            </a:lvl1pPr>
          </a:lstStyle>
          <a:p>
            <a:pPr>
              <a:defRPr/>
            </a:pPr>
            <a:r>
              <a:rPr lang="en-US"/>
              <a:t>©️ All rights reserved </a:t>
            </a:r>
          </a:p>
        </p:txBody>
      </p:sp>
    </p:spTree>
    <p:extLst>
      <p:ext uri="{BB962C8B-B14F-4D97-AF65-F5344CB8AC3E}">
        <p14:creationId xmlns:p14="http://schemas.microsoft.com/office/powerpoint/2010/main" val="237448067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73810B23-63A7-942C-6249-3C760216DDF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4" descr="Logo&#10;&#10;Description automatically generated">
            <a:extLst>
              <a:ext uri="{FF2B5EF4-FFF2-40B4-BE49-F238E27FC236}">
                <a16:creationId xmlns:a16="http://schemas.microsoft.com/office/drawing/2014/main" id="{D6BD1F70-4E97-5575-7ABD-055DD72E719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12270" t="26736" r="15305" b="27415"/>
          <a:stretch>
            <a:fillRect/>
          </a:stretch>
        </p:blipFill>
        <p:spPr bwMode="auto">
          <a:xfrm>
            <a:off x="11101388" y="6159500"/>
            <a:ext cx="8636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le 1"/>
          <p:cNvSpPr>
            <a:spLocks noGrp="1"/>
          </p:cNvSpPr>
          <p:nvPr>
            <p:ph type="title"/>
          </p:nvPr>
        </p:nvSpPr>
        <p:spPr>
          <a:xfrm>
            <a:off x="659739" y="2363825"/>
            <a:ext cx="10918825" cy="569913"/>
          </a:xfrm>
          <a:prstGeom prst="rect">
            <a:avLst/>
          </a:prstGeom>
        </p:spPr>
        <p:txBody>
          <a:bodyPr anchor="ctr"/>
          <a:lstStyle>
            <a:lvl1pPr>
              <a:defRPr sz="3600" b="0" i="0">
                <a:solidFill>
                  <a:schemeClr val="bg1"/>
                </a:solidFill>
                <a:latin typeface="Frankfurter D" panose="02000606030000020004" pitchFamily="2" charset="0"/>
                <a:cs typeface="Arial" panose="020B0604020202020204" pitchFamily="34" charset="0"/>
              </a:defRPr>
            </a:lvl1pPr>
          </a:lstStyle>
          <a:p>
            <a:r>
              <a:rPr lang="ru-RU"/>
              <a:t>Образец заголовка</a:t>
            </a:r>
            <a:endParaRPr lang="en-US"/>
          </a:p>
        </p:txBody>
      </p:sp>
      <p:sp>
        <p:nvSpPr>
          <p:cNvPr id="12" name="Content Placeholder 2"/>
          <p:cNvSpPr>
            <a:spLocks noGrp="1"/>
          </p:cNvSpPr>
          <p:nvPr>
            <p:ph idx="1"/>
          </p:nvPr>
        </p:nvSpPr>
        <p:spPr>
          <a:xfrm>
            <a:off x="659738" y="3042089"/>
            <a:ext cx="6907213" cy="1020763"/>
          </a:xfrm>
          <a:prstGeom prst="rect">
            <a:avLst/>
          </a:prstGeom>
        </p:spPr>
        <p:txBody>
          <a:bodyPr/>
          <a:lstStyle>
            <a:lvl1pPr marL="0" indent="0">
              <a:buFontTx/>
              <a:buNone/>
              <a:defRPr sz="2200" b="0" i="0">
                <a:solidFill>
                  <a:schemeClr val="bg1"/>
                </a:solidFill>
                <a:latin typeface="☞GILROY-MEDIUM" pitchFamily="2" charset="77"/>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600" b="0" i="0">
                <a:latin typeface="Arial" panose="020B0604020202020204" pitchFamily="34" charset="0"/>
                <a:cs typeface="Arial" panose="020B0604020202020204" pitchFamily="34" charset="0"/>
              </a:defRPr>
            </a:lvl3pPr>
            <a:lvl4pPr>
              <a:defRPr sz="1400" b="0" i="0">
                <a:latin typeface="Arial" panose="020B0604020202020204" pitchFamily="34" charset="0"/>
                <a:cs typeface="Arial" panose="020B0604020202020204" pitchFamily="34" charset="0"/>
              </a:defRPr>
            </a:lvl4pPr>
            <a:lvl5pPr>
              <a:defRPr sz="1200" b="0" i="0">
                <a:latin typeface="Arial" panose="020B0604020202020204" pitchFamily="34" charset="0"/>
                <a:cs typeface="Arial" panose="020B0604020202020204" pitchFamily="34" charset="0"/>
              </a:defRPr>
            </a:lvl5pPr>
          </a:lstStyle>
          <a:p>
            <a:pPr lvl="0"/>
            <a:r>
              <a:rPr lang="en-GB"/>
              <a:t>Click to edit Master text styles</a:t>
            </a:r>
          </a:p>
        </p:txBody>
      </p:sp>
      <p:sp>
        <p:nvSpPr>
          <p:cNvPr id="4" name="Footer Placeholder 5">
            <a:extLst>
              <a:ext uri="{FF2B5EF4-FFF2-40B4-BE49-F238E27FC236}">
                <a16:creationId xmlns:a16="http://schemas.microsoft.com/office/drawing/2014/main" id="{745996FF-1C6E-6487-1715-F11E767E5E38}"/>
              </a:ext>
            </a:extLst>
          </p:cNvPr>
          <p:cNvSpPr>
            <a:spLocks noGrp="1"/>
          </p:cNvSpPr>
          <p:nvPr>
            <p:ph type="ftr" sz="quarter" idx="10"/>
          </p:nvPr>
        </p:nvSpPr>
        <p:spPr>
          <a:xfrm>
            <a:off x="573088" y="6391275"/>
            <a:ext cx="4114800" cy="365125"/>
          </a:xfrm>
          <a:prstGeom prst="rect">
            <a:avLst/>
          </a:prstGeom>
        </p:spPr>
        <p:txBody>
          <a:bodyPr anchor="ctr"/>
          <a:lstStyle>
            <a:lvl1pPr fontAlgn="auto">
              <a:spcBef>
                <a:spcPts val="0"/>
              </a:spcBef>
              <a:spcAft>
                <a:spcPts val="0"/>
              </a:spcAft>
              <a:defRPr sz="1100" b="0" i="0">
                <a:solidFill>
                  <a:schemeClr val="bg1"/>
                </a:solidFill>
                <a:latin typeface="☞GILROY-LIGHT" pitchFamily="2" charset="77"/>
                <a:cs typeface="+mn-cs"/>
              </a:defRPr>
            </a:lvl1pPr>
          </a:lstStyle>
          <a:p>
            <a:pPr>
              <a:defRPr/>
            </a:pPr>
            <a:r>
              <a:rPr lang="en-US"/>
              <a:t>©️ All rights reserved </a:t>
            </a:r>
          </a:p>
        </p:txBody>
      </p:sp>
    </p:spTree>
    <p:extLst>
      <p:ext uri="{BB962C8B-B14F-4D97-AF65-F5344CB8AC3E}">
        <p14:creationId xmlns:p14="http://schemas.microsoft.com/office/powerpoint/2010/main" val="2031081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7">
            <a:extLst>
              <a:ext uri="{FF2B5EF4-FFF2-40B4-BE49-F238E27FC236}">
                <a16:creationId xmlns:a16="http://schemas.microsoft.com/office/drawing/2014/main" id="{EF4FB8A9-EC90-AC17-1EFC-111EEEE41C9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1513" y="6018213"/>
            <a:ext cx="10515600"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8">
            <a:extLst>
              <a:ext uri="{FF2B5EF4-FFF2-40B4-BE49-F238E27FC236}">
                <a16:creationId xmlns:a16="http://schemas.microsoft.com/office/drawing/2014/main" id="{42B309DC-2095-2D61-EE45-95E6E29EC939}"/>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1353800" y="6088063"/>
            <a:ext cx="569913" cy="56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671512" y="365125"/>
            <a:ext cx="10515600" cy="720000"/>
          </a:xfrm>
          <a:prstGeom prst="rect">
            <a:avLst/>
          </a:prstGeom>
        </p:spPr>
        <p:txBody>
          <a:bodyPr anchor="ctr"/>
          <a:lstStyle>
            <a:lvl1pPr>
              <a:defRPr sz="3200" b="0" i="0">
                <a:solidFill>
                  <a:schemeClr val="accent1"/>
                </a:solidFill>
                <a:latin typeface="Frankfurter D" panose="02000606030000020004" pitchFamily="2" charset="0"/>
                <a:cs typeface="Arial" panose="020B0604020202020204" pitchFamily="34" charset="0"/>
              </a:defRPr>
            </a:lvl1pPr>
          </a:lstStyle>
          <a:p>
            <a:r>
              <a:rPr lang="ru-RU"/>
              <a:t>Образец заголовка</a:t>
            </a:r>
            <a:endParaRPr lang="en-US"/>
          </a:p>
        </p:txBody>
      </p:sp>
      <p:sp>
        <p:nvSpPr>
          <p:cNvPr id="3" name="Content Placeholder 2"/>
          <p:cNvSpPr>
            <a:spLocks noGrp="1"/>
          </p:cNvSpPr>
          <p:nvPr>
            <p:ph sz="half" idx="1"/>
          </p:nvPr>
        </p:nvSpPr>
        <p:spPr>
          <a:xfrm>
            <a:off x="671512" y="1243014"/>
            <a:ext cx="5181600" cy="4933951"/>
          </a:xfrm>
          <a:prstGeom prst="rect">
            <a:avLst/>
          </a:prstGeom>
        </p:spPr>
        <p:txBody>
          <a:bodyPr/>
          <a:lstStyle>
            <a:lvl1pPr>
              <a:defRPr sz="2400" b="0" i="0">
                <a:solidFill>
                  <a:schemeClr val="tx1"/>
                </a:solidFill>
                <a:latin typeface="☞GILROY-LIGHT" pitchFamily="2" charset="77"/>
                <a:cs typeface="Arial" panose="020B0604020202020204" pitchFamily="34" charset="0"/>
              </a:defRPr>
            </a:lvl1pPr>
            <a:lvl2pPr>
              <a:defRPr sz="1400" b="0" i="0">
                <a:solidFill>
                  <a:schemeClr val="tx1"/>
                </a:solidFill>
                <a:latin typeface="☞GILROY-LIGHT" pitchFamily="2" charset="77"/>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GB"/>
              <a:t>Click to edit Master text styles</a:t>
            </a:r>
          </a:p>
          <a:p>
            <a:pPr lvl="1"/>
            <a:r>
              <a:rPr lang="en-GB"/>
              <a:t>Second level</a:t>
            </a:r>
          </a:p>
        </p:txBody>
      </p:sp>
      <p:sp>
        <p:nvSpPr>
          <p:cNvPr id="4" name="Content Placeholder 3"/>
          <p:cNvSpPr>
            <a:spLocks noGrp="1"/>
          </p:cNvSpPr>
          <p:nvPr>
            <p:ph sz="half" idx="2"/>
          </p:nvPr>
        </p:nvSpPr>
        <p:spPr>
          <a:xfrm>
            <a:off x="6005512" y="1243014"/>
            <a:ext cx="5181600" cy="4933951"/>
          </a:xfrm>
          <a:prstGeom prst="rect">
            <a:avLst/>
          </a:prstGeom>
        </p:spPr>
        <p:txBody>
          <a:bodyPr/>
          <a:lstStyle>
            <a:lvl1pPr>
              <a:defRPr sz="2400" b="0" i="0">
                <a:solidFill>
                  <a:schemeClr val="tx1"/>
                </a:solidFill>
                <a:latin typeface="☞GILROY-LIGHT" pitchFamily="2" charset="77"/>
                <a:cs typeface="Arial" panose="020B0604020202020204" pitchFamily="34" charset="0"/>
              </a:defRPr>
            </a:lvl1pPr>
            <a:lvl2pPr>
              <a:defRPr sz="1400" b="0" i="0">
                <a:solidFill>
                  <a:schemeClr val="tx1"/>
                </a:solidFill>
                <a:latin typeface="☞GILROY-LIGHT" pitchFamily="2" charset="77"/>
                <a:cs typeface="Arial" panose="020B0604020202020204" pitchFamily="34" charset="0"/>
              </a:defRPr>
            </a:lvl2pPr>
            <a:lvl3pPr>
              <a:defRPr sz="1400">
                <a:solidFill>
                  <a:schemeClr val="tx1">
                    <a:lumMod val="85000"/>
                    <a:lumOff val="15000"/>
                  </a:schemeClr>
                </a:solidFill>
                <a:latin typeface="Arial" panose="020B0604020202020204" pitchFamily="34" charset="0"/>
                <a:cs typeface="Arial" panose="020B0604020202020204" pitchFamily="34" charset="0"/>
              </a:defRPr>
            </a:lvl3pPr>
            <a:lvl4pPr>
              <a:defRPr sz="1400">
                <a:solidFill>
                  <a:schemeClr val="tx1">
                    <a:lumMod val="85000"/>
                    <a:lumOff val="15000"/>
                  </a:schemeClr>
                </a:solidFill>
                <a:latin typeface="Arial" panose="020B0604020202020204" pitchFamily="34" charset="0"/>
                <a:cs typeface="Arial" panose="020B0604020202020204" pitchFamily="34" charset="0"/>
              </a:defRPr>
            </a:lvl4pPr>
            <a:lvl5pPr>
              <a:defRPr sz="1400">
                <a:solidFill>
                  <a:schemeClr val="tx1">
                    <a:lumMod val="85000"/>
                    <a:lumOff val="15000"/>
                  </a:schemeClr>
                </a:solidFill>
                <a:latin typeface="Arial" panose="020B0604020202020204" pitchFamily="34" charset="0"/>
                <a:cs typeface="Arial" panose="020B0604020202020204" pitchFamily="34" charset="0"/>
              </a:defRPr>
            </a:lvl5pPr>
          </a:lstStyle>
          <a:p>
            <a:pPr lvl="0"/>
            <a:r>
              <a:rPr lang="en-GB"/>
              <a:t>Click to edit Master text styles</a:t>
            </a:r>
          </a:p>
          <a:p>
            <a:pPr lvl="1"/>
            <a:r>
              <a:rPr lang="en-GB"/>
              <a:t>Second level</a:t>
            </a:r>
          </a:p>
        </p:txBody>
      </p:sp>
      <p:sp>
        <p:nvSpPr>
          <p:cNvPr id="7" name="Footer Placeholder 5">
            <a:extLst>
              <a:ext uri="{FF2B5EF4-FFF2-40B4-BE49-F238E27FC236}">
                <a16:creationId xmlns:a16="http://schemas.microsoft.com/office/drawing/2014/main" id="{63E3B60E-0CAD-38BC-4B2A-AB32390260DE}"/>
              </a:ext>
            </a:extLst>
          </p:cNvPr>
          <p:cNvSpPr>
            <a:spLocks noGrp="1"/>
          </p:cNvSpPr>
          <p:nvPr>
            <p:ph type="ftr" sz="quarter" idx="10"/>
          </p:nvPr>
        </p:nvSpPr>
        <p:spPr>
          <a:xfrm>
            <a:off x="573088" y="6391275"/>
            <a:ext cx="4114800" cy="365125"/>
          </a:xfrm>
          <a:prstGeom prst="rect">
            <a:avLst/>
          </a:prstGeom>
        </p:spPr>
        <p:txBody>
          <a:bodyPr anchor="ctr"/>
          <a:lstStyle>
            <a:lvl1pPr fontAlgn="auto">
              <a:spcBef>
                <a:spcPts val="0"/>
              </a:spcBef>
              <a:spcAft>
                <a:spcPts val="0"/>
              </a:spcAft>
              <a:defRPr sz="1100" b="0" i="0">
                <a:solidFill>
                  <a:schemeClr val="tx1"/>
                </a:solidFill>
                <a:latin typeface="☞GILROY-LIGHT" pitchFamily="2" charset="77"/>
                <a:cs typeface="+mn-cs"/>
              </a:defRPr>
            </a:lvl1pPr>
          </a:lstStyle>
          <a:p>
            <a:pPr>
              <a:defRPr/>
            </a:pPr>
            <a:r>
              <a:rPr lang="en-US"/>
              <a:t>©️ All rights reserved </a:t>
            </a:r>
          </a:p>
        </p:txBody>
      </p:sp>
    </p:spTree>
    <p:extLst>
      <p:ext uri="{BB962C8B-B14F-4D97-AF65-F5344CB8AC3E}">
        <p14:creationId xmlns:p14="http://schemas.microsoft.com/office/powerpoint/2010/main" val="308587181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_Two Content">
    <p:spTree>
      <p:nvGrpSpPr>
        <p:cNvPr id="1" name=""/>
        <p:cNvGrpSpPr/>
        <p:nvPr/>
      </p:nvGrpSpPr>
      <p:grpSpPr>
        <a:xfrm>
          <a:off x="0" y="0"/>
          <a:ext cx="0" cy="0"/>
          <a:chOff x="0" y="0"/>
          <a:chExt cx="0" cy="0"/>
        </a:xfrm>
      </p:grpSpPr>
      <p:pic>
        <p:nvPicPr>
          <p:cNvPr id="3" name="Picture 7">
            <a:extLst>
              <a:ext uri="{FF2B5EF4-FFF2-40B4-BE49-F238E27FC236}">
                <a16:creationId xmlns:a16="http://schemas.microsoft.com/office/drawing/2014/main" id="{5F5B18DD-4869-F0EA-AE93-683430D6A91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1513" y="6018213"/>
            <a:ext cx="10515600"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a:extLst>
              <a:ext uri="{FF2B5EF4-FFF2-40B4-BE49-F238E27FC236}">
                <a16:creationId xmlns:a16="http://schemas.microsoft.com/office/drawing/2014/main" id="{6B9C52EB-09C8-D109-889F-460452372C6A}"/>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1353800" y="6088063"/>
            <a:ext cx="569913" cy="56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6005510" y="365125"/>
            <a:ext cx="5181601" cy="720000"/>
          </a:xfrm>
          <a:prstGeom prst="rect">
            <a:avLst/>
          </a:prstGeom>
        </p:spPr>
        <p:txBody>
          <a:bodyPr anchor="ctr"/>
          <a:lstStyle>
            <a:lvl1pPr>
              <a:defRPr sz="3200" b="0" i="0">
                <a:solidFill>
                  <a:schemeClr val="accent1"/>
                </a:solidFill>
                <a:latin typeface="Frankfurter D" panose="02000606030000020004" pitchFamily="2" charset="0"/>
                <a:cs typeface="Arial" panose="020B0604020202020204" pitchFamily="34" charset="0"/>
              </a:defRPr>
            </a:lvl1pPr>
          </a:lstStyle>
          <a:p>
            <a:r>
              <a:rPr lang="ru-RU"/>
              <a:t>Образец заголовка</a:t>
            </a:r>
            <a:endParaRPr lang="en-US"/>
          </a:p>
        </p:txBody>
      </p:sp>
      <p:sp>
        <p:nvSpPr>
          <p:cNvPr id="4" name="Content Placeholder 3"/>
          <p:cNvSpPr>
            <a:spLocks noGrp="1"/>
          </p:cNvSpPr>
          <p:nvPr>
            <p:ph sz="half" idx="2"/>
          </p:nvPr>
        </p:nvSpPr>
        <p:spPr>
          <a:xfrm>
            <a:off x="6005512" y="1243014"/>
            <a:ext cx="5181600" cy="4933951"/>
          </a:xfrm>
          <a:prstGeom prst="rect">
            <a:avLst/>
          </a:prstGeom>
        </p:spPr>
        <p:txBody>
          <a:bodyPr/>
          <a:lstStyle>
            <a:lvl1pPr>
              <a:defRPr sz="2400" b="0" i="0">
                <a:solidFill>
                  <a:schemeClr val="tx1"/>
                </a:solidFill>
                <a:latin typeface="☞GILROY-LIGHT" pitchFamily="2" charset="77"/>
                <a:cs typeface="Arial" panose="020B0604020202020204" pitchFamily="34" charset="0"/>
              </a:defRPr>
            </a:lvl1pPr>
            <a:lvl2pPr>
              <a:defRPr sz="1400" b="0" i="0">
                <a:solidFill>
                  <a:schemeClr val="tx1"/>
                </a:solidFill>
                <a:latin typeface="☞GILROY-LIGHT" pitchFamily="2" charset="77"/>
                <a:cs typeface="Arial" panose="020B0604020202020204" pitchFamily="34" charset="0"/>
              </a:defRPr>
            </a:lvl2pPr>
            <a:lvl3pPr>
              <a:defRPr sz="1400">
                <a:solidFill>
                  <a:schemeClr val="tx1">
                    <a:lumMod val="85000"/>
                    <a:lumOff val="15000"/>
                  </a:schemeClr>
                </a:solidFill>
                <a:latin typeface="Arial" panose="020B0604020202020204" pitchFamily="34" charset="0"/>
                <a:cs typeface="Arial" panose="020B0604020202020204" pitchFamily="34" charset="0"/>
              </a:defRPr>
            </a:lvl3pPr>
            <a:lvl4pPr>
              <a:defRPr sz="1400">
                <a:solidFill>
                  <a:schemeClr val="tx1">
                    <a:lumMod val="85000"/>
                    <a:lumOff val="15000"/>
                  </a:schemeClr>
                </a:solidFill>
                <a:latin typeface="Arial" panose="020B0604020202020204" pitchFamily="34" charset="0"/>
                <a:cs typeface="Arial" panose="020B0604020202020204" pitchFamily="34" charset="0"/>
              </a:defRPr>
            </a:lvl4pPr>
            <a:lvl5pPr>
              <a:defRPr sz="1400">
                <a:solidFill>
                  <a:schemeClr val="tx1">
                    <a:lumMod val="85000"/>
                    <a:lumOff val="15000"/>
                  </a:schemeClr>
                </a:solidFill>
                <a:latin typeface="Arial" panose="020B0604020202020204" pitchFamily="34" charset="0"/>
                <a:cs typeface="Arial" panose="020B0604020202020204" pitchFamily="34" charset="0"/>
              </a:defRPr>
            </a:lvl5pPr>
          </a:lstStyle>
          <a:p>
            <a:pPr lvl="0"/>
            <a:r>
              <a:rPr lang="en-GB"/>
              <a:t>Click to edit Master text styles</a:t>
            </a:r>
          </a:p>
          <a:p>
            <a:pPr lvl="1"/>
            <a:r>
              <a:rPr lang="en-GB"/>
              <a:t>Second level</a:t>
            </a:r>
          </a:p>
        </p:txBody>
      </p:sp>
      <p:sp>
        <p:nvSpPr>
          <p:cNvPr id="6" name="Footer Placeholder 5">
            <a:extLst>
              <a:ext uri="{FF2B5EF4-FFF2-40B4-BE49-F238E27FC236}">
                <a16:creationId xmlns:a16="http://schemas.microsoft.com/office/drawing/2014/main" id="{2AC58BBF-7D89-2674-B9C0-1764F5295D06}"/>
              </a:ext>
            </a:extLst>
          </p:cNvPr>
          <p:cNvSpPr>
            <a:spLocks noGrp="1"/>
          </p:cNvSpPr>
          <p:nvPr>
            <p:ph type="ftr" sz="quarter" idx="10"/>
          </p:nvPr>
        </p:nvSpPr>
        <p:spPr>
          <a:xfrm>
            <a:off x="573088" y="6391275"/>
            <a:ext cx="4114800" cy="365125"/>
          </a:xfrm>
          <a:prstGeom prst="rect">
            <a:avLst/>
          </a:prstGeom>
        </p:spPr>
        <p:txBody>
          <a:bodyPr anchor="ctr"/>
          <a:lstStyle>
            <a:lvl1pPr fontAlgn="auto">
              <a:spcBef>
                <a:spcPts val="0"/>
              </a:spcBef>
              <a:spcAft>
                <a:spcPts val="0"/>
              </a:spcAft>
              <a:defRPr sz="1100" b="0" i="0">
                <a:solidFill>
                  <a:schemeClr val="tx1"/>
                </a:solidFill>
                <a:latin typeface="☞GILROY-LIGHT" pitchFamily="2" charset="77"/>
                <a:cs typeface="+mn-cs"/>
              </a:defRPr>
            </a:lvl1pPr>
          </a:lstStyle>
          <a:p>
            <a:pPr>
              <a:defRPr/>
            </a:pPr>
            <a:r>
              <a:rPr lang="en-US"/>
              <a:t>©️ All rights reserved </a:t>
            </a:r>
          </a:p>
        </p:txBody>
      </p:sp>
    </p:spTree>
    <p:extLst>
      <p:ext uri="{BB962C8B-B14F-4D97-AF65-F5344CB8AC3E}">
        <p14:creationId xmlns:p14="http://schemas.microsoft.com/office/powerpoint/2010/main" val="53772469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pic>
        <p:nvPicPr>
          <p:cNvPr id="4" name="Picture 7">
            <a:extLst>
              <a:ext uri="{FF2B5EF4-FFF2-40B4-BE49-F238E27FC236}">
                <a16:creationId xmlns:a16="http://schemas.microsoft.com/office/drawing/2014/main" id="{828B8052-86D4-7A74-9F3F-D99B035DAB3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1513" y="6018213"/>
            <a:ext cx="10515600"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a:extLst>
              <a:ext uri="{FF2B5EF4-FFF2-40B4-BE49-F238E27FC236}">
                <a16:creationId xmlns:a16="http://schemas.microsoft.com/office/drawing/2014/main" id="{19D02CD1-BBDF-B75C-91B6-54589AB204B9}"/>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1353800" y="6088063"/>
            <a:ext cx="569913" cy="56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671512" y="365125"/>
            <a:ext cx="10515600" cy="720000"/>
          </a:xfrm>
          <a:prstGeom prst="rect">
            <a:avLst/>
          </a:prstGeom>
        </p:spPr>
        <p:txBody>
          <a:bodyPr anchor="ctr"/>
          <a:lstStyle>
            <a:lvl1pPr>
              <a:defRPr sz="3200" b="0" i="0">
                <a:solidFill>
                  <a:schemeClr val="accent1"/>
                </a:solidFill>
                <a:latin typeface="Frankfurter D" panose="02000606030000020004" pitchFamily="2" charset="0"/>
                <a:cs typeface="Arial" panose="020B0604020202020204" pitchFamily="34" charset="0"/>
              </a:defRPr>
            </a:lvl1pPr>
          </a:lstStyle>
          <a:p>
            <a:r>
              <a:rPr lang="ru-RU"/>
              <a:t>Образец заголовка</a:t>
            </a:r>
            <a:endParaRPr lang="en-US"/>
          </a:p>
        </p:txBody>
      </p:sp>
      <p:sp>
        <p:nvSpPr>
          <p:cNvPr id="3" name="Content Placeholder 2"/>
          <p:cNvSpPr>
            <a:spLocks noGrp="1"/>
          </p:cNvSpPr>
          <p:nvPr>
            <p:ph sz="half" idx="1"/>
          </p:nvPr>
        </p:nvSpPr>
        <p:spPr>
          <a:xfrm>
            <a:off x="671511" y="1243014"/>
            <a:ext cx="10515599" cy="4933951"/>
          </a:xfrm>
          <a:prstGeom prst="rect">
            <a:avLst/>
          </a:prstGeom>
        </p:spPr>
        <p:txBody>
          <a:bodyPr/>
          <a:lstStyle>
            <a:lvl1pPr>
              <a:defRPr sz="2400" b="0" i="0">
                <a:solidFill>
                  <a:schemeClr val="tx1"/>
                </a:solidFill>
                <a:latin typeface="☞GILROY-LIGHT" pitchFamily="2" charset="77"/>
                <a:cs typeface="Arial" panose="020B0604020202020204" pitchFamily="34" charset="0"/>
              </a:defRPr>
            </a:lvl1pPr>
            <a:lvl2pPr>
              <a:defRPr sz="1400" b="0" i="0">
                <a:solidFill>
                  <a:schemeClr val="tx1"/>
                </a:solidFill>
                <a:latin typeface="☞GILROY-LIGHT" pitchFamily="2" charset="77"/>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GB"/>
              <a:t>Click to edit Master text styles</a:t>
            </a:r>
          </a:p>
          <a:p>
            <a:pPr lvl="1"/>
            <a:r>
              <a:rPr lang="en-GB"/>
              <a:t>Second level</a:t>
            </a:r>
          </a:p>
        </p:txBody>
      </p:sp>
      <p:sp>
        <p:nvSpPr>
          <p:cNvPr id="6" name="Footer Placeholder 5">
            <a:extLst>
              <a:ext uri="{FF2B5EF4-FFF2-40B4-BE49-F238E27FC236}">
                <a16:creationId xmlns:a16="http://schemas.microsoft.com/office/drawing/2014/main" id="{D426DAF0-839A-3C7E-7CDA-25699DCD6355}"/>
              </a:ext>
            </a:extLst>
          </p:cNvPr>
          <p:cNvSpPr>
            <a:spLocks noGrp="1"/>
          </p:cNvSpPr>
          <p:nvPr>
            <p:ph type="ftr" sz="quarter" idx="10"/>
          </p:nvPr>
        </p:nvSpPr>
        <p:spPr>
          <a:xfrm>
            <a:off x="573088" y="6391275"/>
            <a:ext cx="4114800" cy="365125"/>
          </a:xfrm>
          <a:prstGeom prst="rect">
            <a:avLst/>
          </a:prstGeom>
        </p:spPr>
        <p:txBody>
          <a:bodyPr anchor="ctr"/>
          <a:lstStyle>
            <a:lvl1pPr fontAlgn="auto">
              <a:spcBef>
                <a:spcPts val="0"/>
              </a:spcBef>
              <a:spcAft>
                <a:spcPts val="0"/>
              </a:spcAft>
              <a:defRPr sz="1100" b="0" i="0">
                <a:solidFill>
                  <a:schemeClr val="tx1"/>
                </a:solidFill>
                <a:latin typeface="☞GILROY-LIGHT" pitchFamily="2" charset="77"/>
                <a:cs typeface="+mn-cs"/>
              </a:defRPr>
            </a:lvl1pPr>
          </a:lstStyle>
          <a:p>
            <a:pPr>
              <a:defRPr/>
            </a:pPr>
            <a:r>
              <a:rPr lang="en-US"/>
              <a:t>©️ All rights reserved </a:t>
            </a:r>
          </a:p>
        </p:txBody>
      </p:sp>
    </p:spTree>
    <p:extLst>
      <p:ext uri="{BB962C8B-B14F-4D97-AF65-F5344CB8AC3E}">
        <p14:creationId xmlns:p14="http://schemas.microsoft.com/office/powerpoint/2010/main" val="71825857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5">
            <a:extLst>
              <a:ext uri="{FF2B5EF4-FFF2-40B4-BE49-F238E27FC236}">
                <a16:creationId xmlns:a16="http://schemas.microsoft.com/office/drawing/2014/main" id="{32F6193E-7324-713D-CD22-BDBB4DC7EB1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1513" y="6018213"/>
            <a:ext cx="10515600"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6">
            <a:extLst>
              <a:ext uri="{FF2B5EF4-FFF2-40B4-BE49-F238E27FC236}">
                <a16:creationId xmlns:a16="http://schemas.microsoft.com/office/drawing/2014/main" id="{E00650CA-7CCD-7B0C-BFA3-C5C41DA011E8}"/>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1353800" y="6088063"/>
            <a:ext cx="569913" cy="56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671512" y="365125"/>
            <a:ext cx="10515600" cy="720000"/>
          </a:xfrm>
          <a:prstGeom prst="rect">
            <a:avLst/>
          </a:prstGeom>
        </p:spPr>
        <p:txBody>
          <a:bodyPr anchor="ctr"/>
          <a:lstStyle>
            <a:lvl1pPr>
              <a:defRPr sz="3200" b="0" i="0">
                <a:solidFill>
                  <a:schemeClr val="accent1"/>
                </a:solidFill>
                <a:latin typeface="Frankfurter D" panose="02000606030000020004" pitchFamily="2" charset="0"/>
                <a:cs typeface="Arial" panose="020B0604020202020204" pitchFamily="34" charset="0"/>
              </a:defRPr>
            </a:lvl1pPr>
          </a:lstStyle>
          <a:p>
            <a:r>
              <a:rPr lang="ru-RU"/>
              <a:t>Образец заголовка</a:t>
            </a:r>
            <a:endParaRPr lang="en-US"/>
          </a:p>
        </p:txBody>
      </p:sp>
      <p:sp>
        <p:nvSpPr>
          <p:cNvPr id="5" name="Footer Placeholder 5">
            <a:extLst>
              <a:ext uri="{FF2B5EF4-FFF2-40B4-BE49-F238E27FC236}">
                <a16:creationId xmlns:a16="http://schemas.microsoft.com/office/drawing/2014/main" id="{B780AA39-0FD0-0E80-BEC0-FA6A4010A434}"/>
              </a:ext>
            </a:extLst>
          </p:cNvPr>
          <p:cNvSpPr>
            <a:spLocks noGrp="1"/>
          </p:cNvSpPr>
          <p:nvPr>
            <p:ph type="ftr" sz="quarter" idx="10"/>
          </p:nvPr>
        </p:nvSpPr>
        <p:spPr>
          <a:xfrm>
            <a:off x="573088" y="6391275"/>
            <a:ext cx="4114800" cy="365125"/>
          </a:xfrm>
          <a:prstGeom prst="rect">
            <a:avLst/>
          </a:prstGeom>
        </p:spPr>
        <p:txBody>
          <a:bodyPr anchor="ctr"/>
          <a:lstStyle>
            <a:lvl1pPr fontAlgn="auto">
              <a:spcBef>
                <a:spcPts val="0"/>
              </a:spcBef>
              <a:spcAft>
                <a:spcPts val="0"/>
              </a:spcAft>
              <a:defRPr sz="1100" b="0" i="0">
                <a:latin typeface="☞GILROY-LIGHT" pitchFamily="2" charset="77"/>
                <a:cs typeface="+mn-cs"/>
              </a:defRPr>
            </a:lvl1pPr>
          </a:lstStyle>
          <a:p>
            <a:pPr>
              <a:defRPr/>
            </a:pPr>
            <a:r>
              <a:rPr lang="en-US"/>
              <a:t>©️ All rights reserved </a:t>
            </a:r>
          </a:p>
        </p:txBody>
      </p:sp>
    </p:spTree>
    <p:extLst>
      <p:ext uri="{BB962C8B-B14F-4D97-AF65-F5344CB8AC3E}">
        <p14:creationId xmlns:p14="http://schemas.microsoft.com/office/powerpoint/2010/main" val="31534346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pic>
        <p:nvPicPr>
          <p:cNvPr id="2" name="Picture 5">
            <a:extLst>
              <a:ext uri="{FF2B5EF4-FFF2-40B4-BE49-F238E27FC236}">
                <a16:creationId xmlns:a16="http://schemas.microsoft.com/office/drawing/2014/main" id="{26B868CF-683D-F36F-CFD1-BDFB0166B9C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1513" y="6018213"/>
            <a:ext cx="10515600"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6">
            <a:extLst>
              <a:ext uri="{FF2B5EF4-FFF2-40B4-BE49-F238E27FC236}">
                <a16:creationId xmlns:a16="http://schemas.microsoft.com/office/drawing/2014/main" id="{45036972-BF42-785F-6BFD-FCA70D148E2A}"/>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1353800" y="6088063"/>
            <a:ext cx="569913" cy="56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Footer Placeholder 5">
            <a:extLst>
              <a:ext uri="{FF2B5EF4-FFF2-40B4-BE49-F238E27FC236}">
                <a16:creationId xmlns:a16="http://schemas.microsoft.com/office/drawing/2014/main" id="{3E44EBDB-9B6F-7A64-F945-D4911FABCCB1}"/>
              </a:ext>
            </a:extLst>
          </p:cNvPr>
          <p:cNvSpPr>
            <a:spLocks noGrp="1"/>
          </p:cNvSpPr>
          <p:nvPr>
            <p:ph type="ftr" sz="quarter" idx="10"/>
          </p:nvPr>
        </p:nvSpPr>
        <p:spPr>
          <a:xfrm>
            <a:off x="573088" y="6391275"/>
            <a:ext cx="4114800" cy="365125"/>
          </a:xfrm>
          <a:prstGeom prst="rect">
            <a:avLst/>
          </a:prstGeom>
        </p:spPr>
        <p:txBody>
          <a:bodyPr anchor="ctr"/>
          <a:lstStyle>
            <a:lvl1pPr fontAlgn="auto">
              <a:spcBef>
                <a:spcPts val="0"/>
              </a:spcBef>
              <a:spcAft>
                <a:spcPts val="0"/>
              </a:spcAft>
              <a:defRPr sz="1100" b="0" i="0">
                <a:solidFill>
                  <a:schemeClr val="tx1"/>
                </a:solidFill>
                <a:latin typeface="☞GILROY-LIGHT" pitchFamily="2" charset="77"/>
                <a:cs typeface="+mn-cs"/>
              </a:defRPr>
            </a:lvl1pPr>
          </a:lstStyle>
          <a:p>
            <a:pPr>
              <a:defRPr/>
            </a:pPr>
            <a:r>
              <a:rPr lang="en-US"/>
              <a:t>©️ All rights reserved </a:t>
            </a:r>
          </a:p>
        </p:txBody>
      </p:sp>
    </p:spTree>
    <p:extLst>
      <p:ext uri="{BB962C8B-B14F-4D97-AF65-F5344CB8AC3E}">
        <p14:creationId xmlns:p14="http://schemas.microsoft.com/office/powerpoint/2010/main" val="243796630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5" name="Picture 7">
            <a:extLst>
              <a:ext uri="{FF2B5EF4-FFF2-40B4-BE49-F238E27FC236}">
                <a16:creationId xmlns:a16="http://schemas.microsoft.com/office/drawing/2014/main" id="{02D86F05-B619-168A-099B-942E6D14EE7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1513" y="6018213"/>
            <a:ext cx="10515600"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8">
            <a:extLst>
              <a:ext uri="{FF2B5EF4-FFF2-40B4-BE49-F238E27FC236}">
                <a16:creationId xmlns:a16="http://schemas.microsoft.com/office/drawing/2014/main" id="{A4C8784D-79EE-4916-4BC6-37540867B9CD}"/>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1353800" y="6088063"/>
            <a:ext cx="569913" cy="56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00888" y="457200"/>
            <a:ext cx="3932237" cy="1600200"/>
          </a:xfrm>
          <a:prstGeom prst="rect">
            <a:avLst/>
          </a:prstGeom>
        </p:spPr>
        <p:txBody>
          <a:bodyPr anchor="b"/>
          <a:lstStyle>
            <a:lvl1pPr>
              <a:defRPr sz="3200">
                <a:solidFill>
                  <a:schemeClr val="accent1"/>
                </a:solidFill>
                <a:latin typeface="Frankfurter D" panose="02000606030000020004" pitchFamily="2" charset="0"/>
              </a:defRPr>
            </a:lvl1pPr>
          </a:lstStyle>
          <a:p>
            <a:r>
              <a:rPr lang="en-GB"/>
              <a:t>Click to edit Master title style</a:t>
            </a:r>
            <a:endParaRPr lang="en-US"/>
          </a:p>
        </p:txBody>
      </p:sp>
      <p:sp>
        <p:nvSpPr>
          <p:cNvPr id="3" name="Content Placeholder 2"/>
          <p:cNvSpPr>
            <a:spLocks noGrp="1"/>
          </p:cNvSpPr>
          <p:nvPr>
            <p:ph idx="1"/>
          </p:nvPr>
        </p:nvSpPr>
        <p:spPr>
          <a:xfrm>
            <a:off x="5183188" y="987426"/>
            <a:ext cx="6172200" cy="4873625"/>
          </a:xfrm>
          <a:prstGeom prst="rect">
            <a:avLst/>
          </a:prstGeom>
        </p:spPr>
        <p:txBody>
          <a:bodyPr/>
          <a:lstStyle>
            <a:lvl1pPr>
              <a:defRPr sz="2400" b="0" i="0">
                <a:solidFill>
                  <a:schemeClr val="tx1"/>
                </a:solidFill>
                <a:latin typeface="☞GILROY-LIGHT" pitchFamily="2" charset="77"/>
              </a:defRPr>
            </a:lvl1pPr>
            <a:lvl2pPr>
              <a:defRPr sz="2000" b="0" i="0">
                <a:solidFill>
                  <a:schemeClr val="tx1"/>
                </a:solidFill>
                <a:latin typeface="☞GILROY-LIGHT" pitchFamily="2" charset="77"/>
              </a:defRPr>
            </a:lvl2pPr>
            <a:lvl3pPr>
              <a:defRPr sz="1800" b="0" i="0">
                <a:solidFill>
                  <a:schemeClr val="tx1"/>
                </a:solidFill>
                <a:latin typeface="☞GILROY-LIGHT" pitchFamily="2" charset="77"/>
              </a:defRPr>
            </a:lvl3pPr>
            <a:lvl4pPr>
              <a:defRPr sz="1600" b="0" i="0">
                <a:solidFill>
                  <a:schemeClr val="tx1"/>
                </a:solidFill>
                <a:latin typeface="☞GILROY-LIGHT" pitchFamily="2" charset="77"/>
              </a:defRPr>
            </a:lvl4pPr>
            <a:lvl5pPr>
              <a:defRPr sz="1600" b="0" i="0">
                <a:solidFill>
                  <a:schemeClr val="tx1"/>
                </a:solidFill>
                <a:latin typeface="☞GILROY-LIGHT" pitchFamily="2" charset="77"/>
              </a:defRPr>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700888" y="2057401"/>
            <a:ext cx="3932237" cy="3811588"/>
          </a:xfrm>
          <a:prstGeom prst="rect">
            <a:avLst/>
          </a:prstGeom>
        </p:spPr>
        <p:txBody>
          <a:bodyPr/>
          <a:lstStyle>
            <a:lvl1pPr marL="0" indent="0">
              <a:buNone/>
              <a:defRPr sz="1600" b="0" i="0">
                <a:solidFill>
                  <a:schemeClr val="tx1"/>
                </a:solidFill>
                <a:latin typeface="☞GILROY-LIGHT" pitchFamily="2" charset="77"/>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GB"/>
              <a:t>Click to edit Master text styles</a:t>
            </a:r>
          </a:p>
        </p:txBody>
      </p:sp>
      <p:sp>
        <p:nvSpPr>
          <p:cNvPr id="7" name="Slide Number Placeholder 6">
            <a:extLst>
              <a:ext uri="{FF2B5EF4-FFF2-40B4-BE49-F238E27FC236}">
                <a16:creationId xmlns:a16="http://schemas.microsoft.com/office/drawing/2014/main" id="{1733C093-D478-FE7D-6CE4-2D9A5B4BDF63}"/>
              </a:ext>
            </a:extLst>
          </p:cNvPr>
          <p:cNvSpPr>
            <a:spLocks noGrp="1"/>
          </p:cNvSpPr>
          <p:nvPr>
            <p:ph type="sldNum" sz="quarter" idx="10"/>
          </p:nvPr>
        </p:nvSpPr>
        <p:spPr>
          <a:xfrm>
            <a:off x="8610600" y="6413500"/>
            <a:ext cx="2743200" cy="365125"/>
          </a:xfrm>
          <a:prstGeom prst="rect">
            <a:avLst/>
          </a:prstGeom>
        </p:spPr>
        <p:txBody>
          <a:bodyPr vert="horz" wrap="square" lIns="91440" tIns="45720" rIns="91440" bIns="45720" numCol="1" anchor="t" anchorCtr="0" compatLnSpc="1">
            <a:prstTxWarp prst="textNoShape">
              <a:avLst/>
            </a:prstTxWarp>
          </a:bodyPr>
          <a:lstStyle>
            <a:lvl1pPr>
              <a:defRPr sz="1100">
                <a:latin typeface="☞GILROY-LIGHT"/>
              </a:defRPr>
            </a:lvl1pPr>
          </a:lstStyle>
          <a:p>
            <a:fld id="{F462E003-0F55-45FF-89BB-6FCEC163D45D}" type="slidenum">
              <a:rPr lang="en-US" altLang="ru-RU"/>
              <a:pPr/>
              <a:t>‹#›</a:t>
            </a:fld>
            <a:endParaRPr lang="en-US" altLang="ru-RU"/>
          </a:p>
        </p:txBody>
      </p:sp>
      <p:sp>
        <p:nvSpPr>
          <p:cNvPr id="8" name="Footer Placeholder 5">
            <a:extLst>
              <a:ext uri="{FF2B5EF4-FFF2-40B4-BE49-F238E27FC236}">
                <a16:creationId xmlns:a16="http://schemas.microsoft.com/office/drawing/2014/main" id="{1DC16083-0F59-4DB5-727D-76172D36AC4D}"/>
              </a:ext>
            </a:extLst>
          </p:cNvPr>
          <p:cNvSpPr>
            <a:spLocks noGrp="1"/>
          </p:cNvSpPr>
          <p:nvPr>
            <p:ph type="ftr" sz="quarter" idx="11"/>
          </p:nvPr>
        </p:nvSpPr>
        <p:spPr>
          <a:xfrm>
            <a:off x="573088" y="6391275"/>
            <a:ext cx="4114800" cy="365125"/>
          </a:xfrm>
          <a:prstGeom prst="rect">
            <a:avLst/>
          </a:prstGeom>
        </p:spPr>
        <p:txBody>
          <a:bodyPr anchor="ctr"/>
          <a:lstStyle>
            <a:lvl1pPr fontAlgn="auto">
              <a:spcBef>
                <a:spcPts val="0"/>
              </a:spcBef>
              <a:spcAft>
                <a:spcPts val="0"/>
              </a:spcAft>
              <a:defRPr sz="1100" b="0" i="0">
                <a:solidFill>
                  <a:schemeClr val="tx1"/>
                </a:solidFill>
                <a:latin typeface="☞GILROY-LIGHT" pitchFamily="2" charset="77"/>
                <a:cs typeface="+mn-cs"/>
              </a:defRPr>
            </a:lvl1pPr>
          </a:lstStyle>
          <a:p>
            <a:pPr>
              <a:defRPr/>
            </a:pPr>
            <a:r>
              <a:rPr lang="en-US"/>
              <a:t>©️ All rights reserved </a:t>
            </a:r>
          </a:p>
        </p:txBody>
      </p:sp>
    </p:spTree>
    <p:extLst>
      <p:ext uri="{BB962C8B-B14F-4D97-AF65-F5344CB8AC3E}">
        <p14:creationId xmlns:p14="http://schemas.microsoft.com/office/powerpoint/2010/main" val="27385971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BAB3C25-4D45-F207-EBC1-D68320472426}"/>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045D9B1E-3E40-CF82-84EF-2C8E50018FD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E1E90C2C-E257-1340-C0D5-5D7F32EBF2D9}"/>
              </a:ext>
            </a:extLst>
          </p:cNvPr>
          <p:cNvSpPr>
            <a:spLocks noGrp="1"/>
          </p:cNvSpPr>
          <p:nvPr>
            <p:ph type="dt" sz="half" idx="10"/>
          </p:nvPr>
        </p:nvSpPr>
        <p:spPr/>
        <p:txBody>
          <a:bodyPr/>
          <a:lstStyle/>
          <a:p>
            <a:fld id="{DDBA523D-57F0-45E1-BDA0-1428428C3527}" type="datetimeFigureOut">
              <a:rPr lang="ru-RU" smtClean="0"/>
              <a:t>03.06.2024</a:t>
            </a:fld>
            <a:endParaRPr lang="ru-RU"/>
          </a:p>
        </p:txBody>
      </p:sp>
      <p:sp>
        <p:nvSpPr>
          <p:cNvPr id="5" name="Нижний колонтитул 4">
            <a:extLst>
              <a:ext uri="{FF2B5EF4-FFF2-40B4-BE49-F238E27FC236}">
                <a16:creationId xmlns:a16="http://schemas.microsoft.com/office/drawing/2014/main" id="{B659821F-C338-EF8A-4C4C-6A8C5380BC0B}"/>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D5CBC923-A587-AD6F-9D66-B46CFEA19CE5}"/>
              </a:ext>
            </a:extLst>
          </p:cNvPr>
          <p:cNvSpPr>
            <a:spLocks noGrp="1"/>
          </p:cNvSpPr>
          <p:nvPr>
            <p:ph type="sldNum" sz="quarter" idx="12"/>
          </p:nvPr>
        </p:nvSpPr>
        <p:spPr/>
        <p:txBody>
          <a:bodyPr/>
          <a:lstStyle/>
          <a:p>
            <a:fld id="{2228A8D9-0D38-46B8-9542-57EBBAD28C89}" type="slidenum">
              <a:rPr lang="ru-RU" smtClean="0"/>
              <a:t>‹#›</a:t>
            </a:fld>
            <a:endParaRPr lang="ru-RU"/>
          </a:p>
        </p:txBody>
      </p:sp>
    </p:spTree>
    <p:extLst>
      <p:ext uri="{BB962C8B-B14F-4D97-AF65-F5344CB8AC3E}">
        <p14:creationId xmlns:p14="http://schemas.microsoft.com/office/powerpoint/2010/main" val="48051299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5" name="Picture 7">
            <a:extLst>
              <a:ext uri="{FF2B5EF4-FFF2-40B4-BE49-F238E27FC236}">
                <a16:creationId xmlns:a16="http://schemas.microsoft.com/office/drawing/2014/main" id="{79CE5CB1-5A99-1373-433B-EC149F742F1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1513" y="6018213"/>
            <a:ext cx="10515600"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8">
            <a:extLst>
              <a:ext uri="{FF2B5EF4-FFF2-40B4-BE49-F238E27FC236}">
                <a16:creationId xmlns:a16="http://schemas.microsoft.com/office/drawing/2014/main" id="{EF13B7D6-8DAF-C505-C6E2-BC5DC29263F6}"/>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1353800" y="6088063"/>
            <a:ext cx="569913" cy="56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00888" y="457200"/>
            <a:ext cx="3932237" cy="1600200"/>
          </a:xfrm>
          <a:prstGeom prst="rect">
            <a:avLst/>
          </a:prstGeom>
        </p:spPr>
        <p:txBody>
          <a:bodyPr anchor="b"/>
          <a:lstStyle>
            <a:lvl1pPr>
              <a:defRPr sz="3200">
                <a:solidFill>
                  <a:schemeClr val="accent1"/>
                </a:solidFill>
                <a:latin typeface="Frankfurter D" panose="02000606030000020004" pitchFamily="2" charset="0"/>
              </a:defRPr>
            </a:lvl1pPr>
          </a:lstStyle>
          <a:p>
            <a:r>
              <a:rPr lang="en-GB"/>
              <a:t>Click to edit Master title style</a:t>
            </a:r>
            <a:endParaRPr lang="en-US"/>
          </a:p>
        </p:txBody>
      </p:sp>
      <p:sp>
        <p:nvSpPr>
          <p:cNvPr id="3" name="Picture Placeholder 2"/>
          <p:cNvSpPr>
            <a:spLocks noGrp="1"/>
          </p:cNvSpPr>
          <p:nvPr>
            <p:ph type="pic" idx="1"/>
          </p:nvPr>
        </p:nvSpPr>
        <p:spPr>
          <a:xfrm>
            <a:off x="5183188" y="987426"/>
            <a:ext cx="6172200" cy="4873625"/>
          </a:xfrm>
          <a:prstGeom prst="rect">
            <a:avLst/>
          </a:prstGeom>
        </p:spPr>
        <p:txBody>
          <a:bodyPr/>
          <a:lstStyle>
            <a:lvl1pPr marL="0" indent="0">
              <a:buNone/>
              <a:defRPr sz="3200" b="0" i="0">
                <a:solidFill>
                  <a:schemeClr val="tx1"/>
                </a:solidFill>
                <a:latin typeface="☞GILROY-LIGHT" pitchFamily="2" charset="77"/>
              </a:defRPr>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pPr lvl="0"/>
            <a:endParaRPr lang="en-US" noProof="0"/>
          </a:p>
        </p:txBody>
      </p:sp>
      <p:sp>
        <p:nvSpPr>
          <p:cNvPr id="4" name="Text Placeholder 3"/>
          <p:cNvSpPr>
            <a:spLocks noGrp="1"/>
          </p:cNvSpPr>
          <p:nvPr>
            <p:ph type="body" sz="half" idx="2"/>
          </p:nvPr>
        </p:nvSpPr>
        <p:spPr>
          <a:xfrm>
            <a:off x="700888" y="2057401"/>
            <a:ext cx="3932237" cy="3811588"/>
          </a:xfrm>
          <a:prstGeom prst="rect">
            <a:avLst/>
          </a:prstGeom>
        </p:spPr>
        <p:txBody>
          <a:bodyPr/>
          <a:lstStyle>
            <a:lvl1pPr marL="0" indent="0">
              <a:buNone/>
              <a:defRPr sz="1600" b="0" i="0">
                <a:solidFill>
                  <a:schemeClr val="tx1"/>
                </a:solidFill>
                <a:latin typeface="☞GILROY-LIGHT" pitchFamily="2" charset="77"/>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GB"/>
              <a:t>Click to edit Master text styles</a:t>
            </a:r>
          </a:p>
        </p:txBody>
      </p:sp>
      <p:sp>
        <p:nvSpPr>
          <p:cNvPr id="7" name="Slide Number Placeholder 6">
            <a:extLst>
              <a:ext uri="{FF2B5EF4-FFF2-40B4-BE49-F238E27FC236}">
                <a16:creationId xmlns:a16="http://schemas.microsoft.com/office/drawing/2014/main" id="{2A8FEFC7-3A70-2764-6CB0-38670F42ABD2}"/>
              </a:ext>
            </a:extLst>
          </p:cNvPr>
          <p:cNvSpPr>
            <a:spLocks noGrp="1"/>
          </p:cNvSpPr>
          <p:nvPr>
            <p:ph type="sldNum" sz="quarter" idx="10"/>
          </p:nvPr>
        </p:nvSpPr>
        <p:spPr>
          <a:xfrm>
            <a:off x="8610600" y="6413500"/>
            <a:ext cx="2743200" cy="365125"/>
          </a:xfrm>
          <a:prstGeom prst="rect">
            <a:avLst/>
          </a:prstGeom>
        </p:spPr>
        <p:txBody>
          <a:bodyPr vert="horz" wrap="square" lIns="91440" tIns="45720" rIns="91440" bIns="45720" numCol="1" anchor="t" anchorCtr="0" compatLnSpc="1">
            <a:prstTxWarp prst="textNoShape">
              <a:avLst/>
            </a:prstTxWarp>
          </a:bodyPr>
          <a:lstStyle>
            <a:lvl1pPr>
              <a:defRPr sz="1100">
                <a:latin typeface="☞GILROY-LIGHT"/>
              </a:defRPr>
            </a:lvl1pPr>
          </a:lstStyle>
          <a:p>
            <a:fld id="{3B446458-9CD4-4F37-A3A5-A8DE805B53ED}" type="slidenum">
              <a:rPr lang="en-US" altLang="ru-RU"/>
              <a:pPr/>
              <a:t>‹#›</a:t>
            </a:fld>
            <a:endParaRPr lang="en-US" altLang="ru-RU"/>
          </a:p>
        </p:txBody>
      </p:sp>
      <p:sp>
        <p:nvSpPr>
          <p:cNvPr id="8" name="Footer Placeholder 5">
            <a:extLst>
              <a:ext uri="{FF2B5EF4-FFF2-40B4-BE49-F238E27FC236}">
                <a16:creationId xmlns:a16="http://schemas.microsoft.com/office/drawing/2014/main" id="{CFD9CA9B-FFC4-C7DD-E428-AED38847E920}"/>
              </a:ext>
            </a:extLst>
          </p:cNvPr>
          <p:cNvSpPr>
            <a:spLocks noGrp="1"/>
          </p:cNvSpPr>
          <p:nvPr>
            <p:ph type="ftr" sz="quarter" idx="11"/>
          </p:nvPr>
        </p:nvSpPr>
        <p:spPr>
          <a:xfrm>
            <a:off x="573088" y="6391275"/>
            <a:ext cx="4114800" cy="365125"/>
          </a:xfrm>
          <a:prstGeom prst="rect">
            <a:avLst/>
          </a:prstGeom>
        </p:spPr>
        <p:txBody>
          <a:bodyPr anchor="ctr"/>
          <a:lstStyle>
            <a:lvl1pPr fontAlgn="auto">
              <a:spcBef>
                <a:spcPts val="0"/>
              </a:spcBef>
              <a:spcAft>
                <a:spcPts val="0"/>
              </a:spcAft>
              <a:defRPr sz="1100" b="0" i="0">
                <a:solidFill>
                  <a:schemeClr val="tx1"/>
                </a:solidFill>
                <a:latin typeface="☞GILROY-LIGHT" pitchFamily="2" charset="77"/>
                <a:cs typeface="+mn-cs"/>
              </a:defRPr>
            </a:lvl1pPr>
          </a:lstStyle>
          <a:p>
            <a:pPr>
              <a:defRPr/>
            </a:pPr>
            <a:r>
              <a:rPr lang="en-US"/>
              <a:t>©️ All rights reserved </a:t>
            </a:r>
          </a:p>
        </p:txBody>
      </p:sp>
    </p:spTree>
    <p:extLst>
      <p:ext uri="{BB962C8B-B14F-4D97-AF65-F5344CB8AC3E}">
        <p14:creationId xmlns:p14="http://schemas.microsoft.com/office/powerpoint/2010/main" val="114372834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4" name="Picture 6">
            <a:extLst>
              <a:ext uri="{FF2B5EF4-FFF2-40B4-BE49-F238E27FC236}">
                <a16:creationId xmlns:a16="http://schemas.microsoft.com/office/drawing/2014/main" id="{C1146BE3-0CD7-D91B-8FB8-96E0AA64D34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1513" y="6018213"/>
            <a:ext cx="10515600"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a:extLst>
              <a:ext uri="{FF2B5EF4-FFF2-40B4-BE49-F238E27FC236}">
                <a16:creationId xmlns:a16="http://schemas.microsoft.com/office/drawing/2014/main" id="{61F79272-B824-804D-8A64-96A1079A29BA}"/>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1353800" y="6088063"/>
            <a:ext cx="569913" cy="56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699300" y="365125"/>
            <a:ext cx="10515600" cy="1325563"/>
          </a:xfrm>
          <a:prstGeom prst="rect">
            <a:avLst/>
          </a:prstGeom>
        </p:spPr>
        <p:txBody>
          <a:bodyPr anchor="t"/>
          <a:lstStyle>
            <a:lvl1pPr>
              <a:defRPr sz="3200">
                <a:solidFill>
                  <a:schemeClr val="accent1"/>
                </a:solidFill>
                <a:latin typeface="Frankfurter D" panose="02000606030000020004" pitchFamily="2" charset="0"/>
              </a:defRPr>
            </a:lvl1pPr>
          </a:lstStyle>
          <a:p>
            <a:r>
              <a:rPr lang="en-GB"/>
              <a:t>Click to edit Master title style</a:t>
            </a:r>
            <a:endParaRPr lang="en-US"/>
          </a:p>
        </p:txBody>
      </p:sp>
      <p:sp>
        <p:nvSpPr>
          <p:cNvPr id="3" name="Vertical Text Placeholder 2"/>
          <p:cNvSpPr>
            <a:spLocks noGrp="1"/>
          </p:cNvSpPr>
          <p:nvPr>
            <p:ph type="body" orient="vert" idx="1"/>
          </p:nvPr>
        </p:nvSpPr>
        <p:spPr>
          <a:xfrm>
            <a:off x="699300" y="1825625"/>
            <a:ext cx="10515600" cy="4351339"/>
          </a:xfrm>
          <a:prstGeom prst="rect">
            <a:avLst/>
          </a:prstGeom>
        </p:spPr>
        <p:txBody>
          <a:bodyPr vert="eaVert"/>
          <a:lstStyle>
            <a:lvl1pPr>
              <a:defRPr sz="2800" b="0" i="0">
                <a:latin typeface="☞GILROY-LIGHT" pitchFamily="2" charset="77"/>
              </a:defRPr>
            </a:lvl1pPr>
            <a:lvl2pPr>
              <a:defRPr sz="2400" b="0" i="0">
                <a:latin typeface="☞GILROY-LIGHT" pitchFamily="2" charset="77"/>
              </a:defRPr>
            </a:lvl2pPr>
            <a:lvl3pPr>
              <a:defRPr sz="2000" b="0" i="0">
                <a:latin typeface="☞GILROY-LIGHT" pitchFamily="2" charset="77"/>
              </a:defRPr>
            </a:lvl3pPr>
            <a:lvl4pPr>
              <a:defRPr sz="1800" b="0" i="0">
                <a:latin typeface="☞GILROY-LIGHT" pitchFamily="2" charset="77"/>
              </a:defRPr>
            </a:lvl4pPr>
            <a:lvl5pPr>
              <a:defRPr sz="1800" b="0" i="0">
                <a:latin typeface="☞GILROY-LIGHT" pitchFamily="2" charset="77"/>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Slide Number Placeholder 5">
            <a:extLst>
              <a:ext uri="{FF2B5EF4-FFF2-40B4-BE49-F238E27FC236}">
                <a16:creationId xmlns:a16="http://schemas.microsoft.com/office/drawing/2014/main" id="{9705890F-8632-1AC8-6829-A9F9ACD3394E}"/>
              </a:ext>
            </a:extLst>
          </p:cNvPr>
          <p:cNvSpPr>
            <a:spLocks noGrp="1"/>
          </p:cNvSpPr>
          <p:nvPr>
            <p:ph type="sldNum" sz="quarter" idx="10"/>
          </p:nvPr>
        </p:nvSpPr>
        <p:spPr>
          <a:xfrm>
            <a:off x="8610600" y="6413500"/>
            <a:ext cx="2743200" cy="365125"/>
          </a:xfrm>
          <a:prstGeom prst="rect">
            <a:avLst/>
          </a:prstGeom>
        </p:spPr>
        <p:txBody>
          <a:bodyPr vert="horz" wrap="square" lIns="91440" tIns="45720" rIns="91440" bIns="45720" numCol="1" anchor="t" anchorCtr="0" compatLnSpc="1">
            <a:prstTxWarp prst="textNoShape">
              <a:avLst/>
            </a:prstTxWarp>
          </a:bodyPr>
          <a:lstStyle>
            <a:lvl1pPr>
              <a:defRPr sz="1100">
                <a:latin typeface="☞GILROY-LIGHT"/>
              </a:defRPr>
            </a:lvl1pPr>
          </a:lstStyle>
          <a:p>
            <a:fld id="{F0B7E013-844C-4E7E-85AD-DC2B2FD29188}" type="slidenum">
              <a:rPr lang="en-US" altLang="ru-RU"/>
              <a:pPr/>
              <a:t>‹#›</a:t>
            </a:fld>
            <a:endParaRPr lang="en-US" altLang="ru-RU"/>
          </a:p>
        </p:txBody>
      </p:sp>
      <p:sp>
        <p:nvSpPr>
          <p:cNvPr id="7" name="Footer Placeholder 5">
            <a:extLst>
              <a:ext uri="{FF2B5EF4-FFF2-40B4-BE49-F238E27FC236}">
                <a16:creationId xmlns:a16="http://schemas.microsoft.com/office/drawing/2014/main" id="{7ABBC645-F69E-FF9E-686F-DC02638EC027}"/>
              </a:ext>
            </a:extLst>
          </p:cNvPr>
          <p:cNvSpPr>
            <a:spLocks noGrp="1"/>
          </p:cNvSpPr>
          <p:nvPr>
            <p:ph type="ftr" sz="quarter" idx="11"/>
          </p:nvPr>
        </p:nvSpPr>
        <p:spPr>
          <a:xfrm>
            <a:off x="573088" y="6391275"/>
            <a:ext cx="4114800" cy="365125"/>
          </a:xfrm>
          <a:prstGeom prst="rect">
            <a:avLst/>
          </a:prstGeom>
        </p:spPr>
        <p:txBody>
          <a:bodyPr anchor="ctr"/>
          <a:lstStyle>
            <a:lvl1pPr fontAlgn="auto">
              <a:spcBef>
                <a:spcPts val="0"/>
              </a:spcBef>
              <a:spcAft>
                <a:spcPts val="0"/>
              </a:spcAft>
              <a:defRPr sz="1100" b="0" i="0">
                <a:latin typeface="☞GILROY-LIGHT" pitchFamily="2" charset="77"/>
                <a:cs typeface="+mn-cs"/>
              </a:defRPr>
            </a:lvl1pPr>
          </a:lstStyle>
          <a:p>
            <a:pPr>
              <a:defRPr/>
            </a:pPr>
            <a:r>
              <a:rPr lang="en-US"/>
              <a:t>©️ All rights reserved </a:t>
            </a:r>
          </a:p>
        </p:txBody>
      </p:sp>
    </p:spTree>
    <p:extLst>
      <p:ext uri="{BB962C8B-B14F-4D97-AF65-F5344CB8AC3E}">
        <p14:creationId xmlns:p14="http://schemas.microsoft.com/office/powerpoint/2010/main" val="142275140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4" name="Picture 6">
            <a:extLst>
              <a:ext uri="{FF2B5EF4-FFF2-40B4-BE49-F238E27FC236}">
                <a16:creationId xmlns:a16="http://schemas.microsoft.com/office/drawing/2014/main" id="{A69B07CC-AF34-1428-997C-D6DCE6284D5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1513" y="6018213"/>
            <a:ext cx="10515600"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a:extLst>
              <a:ext uri="{FF2B5EF4-FFF2-40B4-BE49-F238E27FC236}">
                <a16:creationId xmlns:a16="http://schemas.microsoft.com/office/drawing/2014/main" id="{D9ECEA9F-8463-4C3E-1DEF-94D0E0EA2179}"/>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1353800" y="6088063"/>
            <a:ext cx="569913" cy="56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Vertical Title 1"/>
          <p:cNvSpPr>
            <a:spLocks noGrp="1"/>
          </p:cNvSpPr>
          <p:nvPr>
            <p:ph type="title" orient="vert"/>
          </p:nvPr>
        </p:nvSpPr>
        <p:spPr>
          <a:xfrm>
            <a:off x="8724901" y="365126"/>
            <a:ext cx="2628900" cy="5811839"/>
          </a:xfrm>
          <a:prstGeom prst="rect">
            <a:avLst/>
          </a:prstGeom>
        </p:spPr>
        <p:txBody>
          <a:bodyPr vert="eaVert"/>
          <a:lstStyle>
            <a:lvl1pPr>
              <a:defRPr sz="3200">
                <a:solidFill>
                  <a:schemeClr val="accent1"/>
                </a:solidFill>
                <a:latin typeface="Frankfurter D" panose="02000606030000020004" pitchFamily="2" charset="0"/>
              </a:defRPr>
            </a:lvl1pPr>
          </a:lstStyle>
          <a:p>
            <a:r>
              <a:rPr lang="en-GB"/>
              <a:t>Click to edit Master title style</a:t>
            </a:r>
            <a:endParaRPr lang="en-US"/>
          </a:p>
        </p:txBody>
      </p:sp>
      <p:sp>
        <p:nvSpPr>
          <p:cNvPr id="3" name="Vertical Text Placeholder 2"/>
          <p:cNvSpPr>
            <a:spLocks noGrp="1"/>
          </p:cNvSpPr>
          <p:nvPr>
            <p:ph type="body" orient="vert" idx="1"/>
          </p:nvPr>
        </p:nvSpPr>
        <p:spPr>
          <a:xfrm>
            <a:off x="685801" y="365126"/>
            <a:ext cx="7886700" cy="5811839"/>
          </a:xfrm>
          <a:prstGeom prst="rect">
            <a:avLst/>
          </a:prstGeom>
        </p:spPr>
        <p:txBody>
          <a:bodyPr vert="eaVert"/>
          <a:lstStyle>
            <a:lvl1pPr>
              <a:defRPr b="0" i="0">
                <a:latin typeface="☞GILROY-LIGHT" pitchFamily="2" charset="77"/>
              </a:defRPr>
            </a:lvl1pPr>
            <a:lvl2pPr>
              <a:defRPr b="0" i="0">
                <a:latin typeface="☞GILROY-LIGHT" pitchFamily="2" charset="77"/>
              </a:defRPr>
            </a:lvl2pPr>
            <a:lvl3pPr>
              <a:defRPr b="0" i="0">
                <a:latin typeface="☞GILROY-LIGHT" pitchFamily="2" charset="77"/>
              </a:defRPr>
            </a:lvl3pPr>
            <a:lvl4pPr>
              <a:defRPr b="0" i="0">
                <a:latin typeface="☞GILROY-LIGHT" pitchFamily="2" charset="77"/>
              </a:defRPr>
            </a:lvl4pPr>
            <a:lvl5pPr>
              <a:defRPr b="0" i="0">
                <a:latin typeface="☞GILROY-LIGHT" pitchFamily="2" charset="77"/>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Slide Number Placeholder 5">
            <a:extLst>
              <a:ext uri="{FF2B5EF4-FFF2-40B4-BE49-F238E27FC236}">
                <a16:creationId xmlns:a16="http://schemas.microsoft.com/office/drawing/2014/main" id="{E2B66E8F-7958-2BBC-AB6B-F46B80097057}"/>
              </a:ext>
            </a:extLst>
          </p:cNvPr>
          <p:cNvSpPr>
            <a:spLocks noGrp="1"/>
          </p:cNvSpPr>
          <p:nvPr>
            <p:ph type="sldNum" sz="quarter" idx="10"/>
          </p:nvPr>
        </p:nvSpPr>
        <p:spPr>
          <a:xfrm>
            <a:off x="8610600" y="6415088"/>
            <a:ext cx="2743200" cy="365125"/>
          </a:xfrm>
          <a:prstGeom prst="rect">
            <a:avLst/>
          </a:prstGeom>
        </p:spPr>
        <p:txBody>
          <a:bodyPr vert="horz" wrap="square" lIns="91440" tIns="45720" rIns="91440" bIns="45720" numCol="1" anchor="t" anchorCtr="0" compatLnSpc="1">
            <a:prstTxWarp prst="textNoShape">
              <a:avLst/>
            </a:prstTxWarp>
          </a:bodyPr>
          <a:lstStyle>
            <a:lvl1pPr>
              <a:defRPr sz="1100">
                <a:latin typeface="☞GILROY-LIGHT"/>
              </a:defRPr>
            </a:lvl1pPr>
          </a:lstStyle>
          <a:p>
            <a:fld id="{D84C61D3-FE69-446B-A899-3A1B6364A26C}" type="slidenum">
              <a:rPr lang="en-US" altLang="ru-RU"/>
              <a:pPr/>
              <a:t>‹#›</a:t>
            </a:fld>
            <a:endParaRPr lang="en-US" altLang="ru-RU"/>
          </a:p>
        </p:txBody>
      </p:sp>
      <p:sp>
        <p:nvSpPr>
          <p:cNvPr id="7" name="Footer Placeholder 5">
            <a:extLst>
              <a:ext uri="{FF2B5EF4-FFF2-40B4-BE49-F238E27FC236}">
                <a16:creationId xmlns:a16="http://schemas.microsoft.com/office/drawing/2014/main" id="{D546F139-8282-3D06-1561-79B2D4557DDE}"/>
              </a:ext>
            </a:extLst>
          </p:cNvPr>
          <p:cNvSpPr>
            <a:spLocks noGrp="1"/>
          </p:cNvSpPr>
          <p:nvPr>
            <p:ph type="ftr" sz="quarter" idx="11"/>
          </p:nvPr>
        </p:nvSpPr>
        <p:spPr>
          <a:xfrm>
            <a:off x="573088" y="6391275"/>
            <a:ext cx="4114800" cy="365125"/>
          </a:xfrm>
          <a:prstGeom prst="rect">
            <a:avLst/>
          </a:prstGeom>
        </p:spPr>
        <p:txBody>
          <a:bodyPr anchor="ctr"/>
          <a:lstStyle>
            <a:lvl1pPr fontAlgn="auto">
              <a:spcBef>
                <a:spcPts val="0"/>
              </a:spcBef>
              <a:spcAft>
                <a:spcPts val="0"/>
              </a:spcAft>
              <a:defRPr sz="1100" b="0" i="0">
                <a:latin typeface="☞GILROY-LIGHT" pitchFamily="2" charset="77"/>
                <a:cs typeface="+mn-cs"/>
              </a:defRPr>
            </a:lvl1pPr>
          </a:lstStyle>
          <a:p>
            <a:pPr>
              <a:defRPr/>
            </a:pPr>
            <a:r>
              <a:rPr lang="en-US"/>
              <a:t>©️ All rights reserved </a:t>
            </a:r>
          </a:p>
        </p:txBody>
      </p:sp>
    </p:spTree>
    <p:extLst>
      <p:ext uri="{BB962C8B-B14F-4D97-AF65-F5344CB8AC3E}">
        <p14:creationId xmlns:p14="http://schemas.microsoft.com/office/powerpoint/2010/main" val="381350603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pic>
        <p:nvPicPr>
          <p:cNvPr id="2" name="Picture 5">
            <a:extLst>
              <a:ext uri="{FF2B5EF4-FFF2-40B4-BE49-F238E27FC236}">
                <a16:creationId xmlns:a16="http://schemas.microsoft.com/office/drawing/2014/main" id="{7F096873-5F66-355F-083D-614BB71190F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A3C7C693-0025-9685-4BF5-ABD180FCB314}"/>
              </a:ext>
            </a:extLst>
          </p:cNvPr>
          <p:cNvSpPr txBox="1">
            <a:spLocks noChangeArrowheads="1"/>
          </p:cNvSpPr>
          <p:nvPr userDrawn="1"/>
        </p:nvSpPr>
        <p:spPr bwMode="auto">
          <a:xfrm>
            <a:off x="2944813" y="5591175"/>
            <a:ext cx="14144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en-GB" altLang="ru-RU" sz="1200" b="1">
                <a:solidFill>
                  <a:schemeClr val="bg1"/>
                </a:solidFill>
                <a:latin typeface="☞GILROY-BOLD"/>
              </a:rPr>
              <a:t>@mceducation</a:t>
            </a:r>
          </a:p>
        </p:txBody>
      </p:sp>
      <p:pic>
        <p:nvPicPr>
          <p:cNvPr id="4" name="Picture 14">
            <a:extLst>
              <a:ext uri="{FF2B5EF4-FFF2-40B4-BE49-F238E27FC236}">
                <a16:creationId xmlns:a16="http://schemas.microsoft.com/office/drawing/2014/main" id="{AE268B87-6573-C665-94C0-B134FFA82B39}"/>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71513" y="6067425"/>
            <a:ext cx="8945562"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9">
            <a:extLst>
              <a:ext uri="{FF2B5EF4-FFF2-40B4-BE49-F238E27FC236}">
                <a16:creationId xmlns:a16="http://schemas.microsoft.com/office/drawing/2014/main" id="{13705A3D-617A-519F-47B3-46833089A54A}"/>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817100" y="5929313"/>
            <a:ext cx="2078038"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a:extLst>
              <a:ext uri="{FF2B5EF4-FFF2-40B4-BE49-F238E27FC236}">
                <a16:creationId xmlns:a16="http://schemas.microsoft.com/office/drawing/2014/main" id="{A664493D-993A-B603-2486-095E45E4A80E}"/>
              </a:ext>
            </a:extLst>
          </p:cNvPr>
          <p:cNvSpPr txBox="1">
            <a:spLocks/>
          </p:cNvSpPr>
          <p:nvPr userDrawn="1"/>
        </p:nvSpPr>
        <p:spPr>
          <a:xfrm>
            <a:off x="4797425" y="6030913"/>
            <a:ext cx="2078038" cy="409575"/>
          </a:xfrm>
          <a:prstGeom prst="rect">
            <a:avLst/>
          </a:prstGeom>
        </p:spPr>
        <p:txBody>
          <a:bodyPr/>
          <a:lstStyle>
            <a:lvl1pPr algn="l" defTabSz="914400" rtl="0" eaLnBrk="1" latinLnBrk="0" hangingPunct="1">
              <a:lnSpc>
                <a:spcPct val="90000"/>
              </a:lnSpc>
              <a:spcBef>
                <a:spcPct val="0"/>
              </a:spcBef>
              <a:buNone/>
              <a:defRPr sz="1200" b="0" i="0" kern="1200">
                <a:solidFill>
                  <a:schemeClr val="bg1"/>
                </a:solidFill>
                <a:latin typeface="Arial" panose="020B0604020202020204" pitchFamily="34" charset="0"/>
                <a:ea typeface="+mj-ea"/>
                <a:cs typeface="Arial" panose="020B0604020202020204" pitchFamily="34" charset="0"/>
              </a:defRPr>
            </a:lvl1pPr>
          </a:lstStyle>
          <a:p>
            <a:pPr fontAlgn="auto">
              <a:spcAft>
                <a:spcPts val="0"/>
              </a:spcAft>
              <a:defRPr/>
            </a:pPr>
            <a:r>
              <a:rPr lang="en-GB" sz="1051" b="1" err="1">
                <a:latin typeface="☞GILROY-BOLD" pitchFamily="2" charset="77"/>
              </a:rPr>
              <a:t>www.mceducation.com</a:t>
            </a:r>
            <a:endParaRPr lang="en-US" sz="1051" b="1">
              <a:latin typeface="☞GILROY-BOLD" pitchFamily="2" charset="77"/>
            </a:endParaRPr>
          </a:p>
        </p:txBody>
      </p:sp>
      <p:sp>
        <p:nvSpPr>
          <p:cNvPr id="7" name="Title 1">
            <a:extLst>
              <a:ext uri="{FF2B5EF4-FFF2-40B4-BE49-F238E27FC236}">
                <a16:creationId xmlns:a16="http://schemas.microsoft.com/office/drawing/2014/main" id="{2EDF53BF-8065-E19B-53BE-237F1684E70D}"/>
              </a:ext>
            </a:extLst>
          </p:cNvPr>
          <p:cNvSpPr txBox="1">
            <a:spLocks/>
          </p:cNvSpPr>
          <p:nvPr userDrawn="1"/>
        </p:nvSpPr>
        <p:spPr>
          <a:xfrm>
            <a:off x="571500" y="6030913"/>
            <a:ext cx="4078288" cy="409575"/>
          </a:xfrm>
          <a:prstGeom prst="rect">
            <a:avLst/>
          </a:prstGeom>
        </p:spPr>
        <p:txBody>
          <a:bodyPr/>
          <a:lstStyle>
            <a:lvl1pPr algn="l" defTabSz="914400" rtl="0" eaLnBrk="1" latinLnBrk="0" hangingPunct="1">
              <a:lnSpc>
                <a:spcPct val="90000"/>
              </a:lnSpc>
              <a:spcBef>
                <a:spcPct val="0"/>
              </a:spcBef>
              <a:buNone/>
              <a:defRPr sz="1200" b="0" i="0" kern="1200">
                <a:solidFill>
                  <a:schemeClr val="bg1"/>
                </a:solidFill>
                <a:latin typeface="Arial" panose="020B0604020202020204" pitchFamily="34" charset="0"/>
                <a:ea typeface="+mj-ea"/>
                <a:cs typeface="Arial" panose="020B0604020202020204" pitchFamily="34" charset="0"/>
              </a:defRPr>
            </a:lvl1pPr>
          </a:lstStyle>
          <a:p>
            <a:pPr fontAlgn="auto">
              <a:spcAft>
                <a:spcPts val="0"/>
              </a:spcAft>
              <a:defRPr/>
            </a:pPr>
            <a:r>
              <a:rPr lang="en-GB" sz="1051" b="1">
                <a:latin typeface="☞GILROY-BOLD" pitchFamily="2" charset="77"/>
              </a:rPr>
              <a:t>T  +65 6213 9300        1 New Industrial Road, Singapore 536196</a:t>
            </a:r>
            <a:endParaRPr lang="en-US" sz="1051" b="1">
              <a:latin typeface="☞GILROY-BOLD" pitchFamily="2" charset="77"/>
            </a:endParaRPr>
          </a:p>
        </p:txBody>
      </p:sp>
      <p:pic>
        <p:nvPicPr>
          <p:cNvPr id="8" name="Picture 2">
            <a:extLst>
              <a:ext uri="{FF2B5EF4-FFF2-40B4-BE49-F238E27FC236}">
                <a16:creationId xmlns:a16="http://schemas.microsoft.com/office/drawing/2014/main" id="{4B25606F-D546-8C13-7336-46C5F0CDA9C5}"/>
              </a:ext>
            </a:extLst>
          </p:cNvPr>
          <p:cNvPicPr>
            <a:picLocks noChangeAspect="1"/>
          </p:cNvPicPr>
          <p:nvPr userDrawn="1"/>
        </p:nvPicPr>
        <p:blipFill>
          <a:blip r:embed="rId5" cstate="hqprint">
            <a:extLst>
              <a:ext uri="{28A0092B-C50C-407E-A947-70E740481C1C}">
                <a14:useLocalDpi xmlns:a14="http://schemas.microsoft.com/office/drawing/2010/main" val="0"/>
              </a:ext>
            </a:extLst>
          </a:blip>
          <a:srcRect/>
          <a:stretch>
            <a:fillRect/>
          </a:stretch>
        </p:blipFill>
        <p:spPr bwMode="auto">
          <a:xfrm>
            <a:off x="671513" y="5586413"/>
            <a:ext cx="287337" cy="28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4">
            <a:extLst>
              <a:ext uri="{FF2B5EF4-FFF2-40B4-BE49-F238E27FC236}">
                <a16:creationId xmlns:a16="http://schemas.microsoft.com/office/drawing/2014/main" id="{3F212407-EF97-7497-24A0-4E0BFDB94689}"/>
              </a:ext>
            </a:extLst>
          </p:cNvPr>
          <p:cNvPicPr>
            <a:picLocks noChangeAspect="1"/>
          </p:cNvPicPr>
          <p:nvPr userDrawn="1"/>
        </p:nvPicPr>
        <p:blipFill>
          <a:blip r:embed="rId6" cstate="hqprint">
            <a:extLst>
              <a:ext uri="{28A0092B-C50C-407E-A947-70E740481C1C}">
                <a14:useLocalDpi xmlns:a14="http://schemas.microsoft.com/office/drawing/2010/main" val="0"/>
              </a:ext>
            </a:extLst>
          </a:blip>
          <a:srcRect/>
          <a:stretch>
            <a:fillRect/>
          </a:stretch>
        </p:blipFill>
        <p:spPr bwMode="auto">
          <a:xfrm>
            <a:off x="1597025" y="5603875"/>
            <a:ext cx="252413" cy="25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6">
            <a:extLst>
              <a:ext uri="{FF2B5EF4-FFF2-40B4-BE49-F238E27FC236}">
                <a16:creationId xmlns:a16="http://schemas.microsoft.com/office/drawing/2014/main" id="{A45E2790-1DAE-EDCF-1AFC-1A5E86ED81ED}"/>
              </a:ext>
            </a:extLst>
          </p:cNvPr>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139825" y="5597525"/>
            <a:ext cx="288925"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20" descr="tiktok icon">
            <a:extLst>
              <a:ext uri="{FF2B5EF4-FFF2-40B4-BE49-F238E27FC236}">
                <a16:creationId xmlns:a16="http://schemas.microsoft.com/office/drawing/2014/main" id="{29CAF337-B059-E4B1-A0EB-D287B1D6DF10}"/>
              </a:ext>
            </a:extLst>
          </p:cNvPr>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2028825" y="5607050"/>
            <a:ext cx="252413" cy="25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4" descr="Free White Youtube Logo Transparent, Download Free White Youtube Logo  Transparent png images, Free ClipArts on Clipart Library">
            <a:extLst>
              <a:ext uri="{FF2B5EF4-FFF2-40B4-BE49-F238E27FC236}">
                <a16:creationId xmlns:a16="http://schemas.microsoft.com/office/drawing/2014/main" id="{57AD08DB-0835-6507-6E55-A86FC5724B8A}"/>
              </a:ext>
            </a:extLst>
          </p:cNvPr>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2476500" y="5635625"/>
            <a:ext cx="323850"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itle 1"/>
          <p:cNvSpPr>
            <a:spLocks noGrp="1"/>
          </p:cNvSpPr>
          <p:nvPr>
            <p:ph type="ctrTitle"/>
          </p:nvPr>
        </p:nvSpPr>
        <p:spPr>
          <a:xfrm>
            <a:off x="558971" y="1250949"/>
            <a:ext cx="6019800" cy="1584848"/>
          </a:xfrm>
          <a:prstGeom prst="rect">
            <a:avLst/>
          </a:prstGeom>
        </p:spPr>
        <p:txBody>
          <a:bodyPr anchor="ctr">
            <a:normAutofit/>
          </a:bodyPr>
          <a:lstStyle>
            <a:lvl1pPr algn="l">
              <a:defRPr sz="5400" b="0" i="0">
                <a:solidFill>
                  <a:schemeClr val="bg1"/>
                </a:solidFill>
                <a:latin typeface="Frankfurter D" panose="02000606030000020004" pitchFamily="2" charset="0"/>
                <a:cs typeface="Arial" panose="020B0604020202020204" pitchFamily="34" charset="0"/>
              </a:defRPr>
            </a:lvl1pPr>
          </a:lstStyle>
          <a:p>
            <a:r>
              <a:rPr lang="ru-RU"/>
              <a:t>Образец заголовка</a:t>
            </a:r>
            <a:endParaRPr lang="en-US"/>
          </a:p>
        </p:txBody>
      </p:sp>
      <p:sp>
        <p:nvSpPr>
          <p:cNvPr id="13" name="Footer Placeholder 5">
            <a:extLst>
              <a:ext uri="{FF2B5EF4-FFF2-40B4-BE49-F238E27FC236}">
                <a16:creationId xmlns:a16="http://schemas.microsoft.com/office/drawing/2014/main" id="{5FEF9E37-20E1-D2EC-6B51-5F9CD695FD2A}"/>
              </a:ext>
            </a:extLst>
          </p:cNvPr>
          <p:cNvSpPr>
            <a:spLocks noGrp="1"/>
          </p:cNvSpPr>
          <p:nvPr>
            <p:ph type="ftr" sz="quarter" idx="10"/>
          </p:nvPr>
        </p:nvSpPr>
        <p:spPr>
          <a:xfrm>
            <a:off x="573088" y="6391275"/>
            <a:ext cx="4114800" cy="365125"/>
          </a:xfrm>
          <a:prstGeom prst="rect">
            <a:avLst/>
          </a:prstGeom>
        </p:spPr>
        <p:txBody>
          <a:bodyPr anchor="ctr"/>
          <a:lstStyle>
            <a:lvl1pPr fontAlgn="auto">
              <a:spcBef>
                <a:spcPts val="0"/>
              </a:spcBef>
              <a:spcAft>
                <a:spcPts val="0"/>
              </a:spcAft>
              <a:defRPr sz="1100" b="0" i="0">
                <a:solidFill>
                  <a:schemeClr val="bg1"/>
                </a:solidFill>
                <a:latin typeface="☞GILROY-LIGHT" pitchFamily="2" charset="77"/>
                <a:cs typeface="+mn-cs"/>
              </a:defRPr>
            </a:lvl1pPr>
          </a:lstStyle>
          <a:p>
            <a:pPr>
              <a:defRPr/>
            </a:pPr>
            <a:r>
              <a:rPr lang="en-US"/>
              <a:t>©️ All rights reserved </a:t>
            </a:r>
          </a:p>
        </p:txBody>
      </p:sp>
    </p:spTree>
    <p:extLst>
      <p:ext uri="{BB962C8B-B14F-4D97-AF65-F5344CB8AC3E}">
        <p14:creationId xmlns:p14="http://schemas.microsoft.com/office/powerpoint/2010/main" val="223272622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064B31B6-D5E2-0E92-F735-8CD25BA1195A}"/>
              </a:ext>
            </a:extLst>
          </p:cNvPr>
          <p:cNvSpPr>
            <a:spLocks noGrp="1"/>
          </p:cNvSpPr>
          <p:nvPr>
            <p:ph type="dt" sz="half" idx="10"/>
          </p:nvPr>
        </p:nvSpPr>
        <p:spPr>
          <a:xfrm>
            <a:off x="838200" y="6356350"/>
            <a:ext cx="2743200" cy="365125"/>
          </a:xfrm>
          <a:prstGeom prst="rect">
            <a:avLst/>
          </a:prstGeom>
        </p:spPr>
        <p:txBody>
          <a:bodyPr/>
          <a:lstStyle>
            <a:lvl1pPr fontAlgn="auto">
              <a:spcBef>
                <a:spcPts val="0"/>
              </a:spcBef>
              <a:spcAft>
                <a:spcPts val="0"/>
              </a:spcAft>
              <a:defRPr>
                <a:latin typeface="+mn-lt"/>
                <a:cs typeface="+mn-cs"/>
              </a:defRPr>
            </a:lvl1pPr>
          </a:lstStyle>
          <a:p>
            <a:pPr>
              <a:defRPr/>
            </a:pPr>
            <a:fld id="{278DE867-414C-4BCA-A906-4F86CA63EEB4}" type="datetimeFigureOut">
              <a:rPr lang="ru-RU"/>
              <a:pPr>
                <a:defRPr/>
              </a:pPr>
              <a:t>03.06.2024</a:t>
            </a:fld>
            <a:endParaRPr lang="ru-RU"/>
          </a:p>
        </p:txBody>
      </p:sp>
      <p:sp>
        <p:nvSpPr>
          <p:cNvPr id="3" name="Нижний колонтитул 2">
            <a:extLst>
              <a:ext uri="{FF2B5EF4-FFF2-40B4-BE49-F238E27FC236}">
                <a16:creationId xmlns:a16="http://schemas.microsoft.com/office/drawing/2014/main" id="{146DE1D6-ECB2-28F2-4DFE-F24E45B174CE}"/>
              </a:ext>
            </a:extLst>
          </p:cNvPr>
          <p:cNvSpPr>
            <a:spLocks noGrp="1"/>
          </p:cNvSpPr>
          <p:nvPr>
            <p:ph type="ftr" sz="quarter" idx="11"/>
          </p:nvPr>
        </p:nvSpPr>
        <p:spPr>
          <a:xfrm>
            <a:off x="4038600" y="6356350"/>
            <a:ext cx="4114800" cy="365125"/>
          </a:xfrm>
          <a:prstGeom prst="rect">
            <a:avLst/>
          </a:prstGeom>
        </p:spPr>
        <p:txBody>
          <a:bodyPr/>
          <a:lstStyle>
            <a:lvl1pPr fontAlgn="auto">
              <a:spcBef>
                <a:spcPts val="0"/>
              </a:spcBef>
              <a:spcAft>
                <a:spcPts val="0"/>
              </a:spcAft>
              <a:defRPr>
                <a:latin typeface="+mn-lt"/>
                <a:cs typeface="+mn-cs"/>
              </a:defRPr>
            </a:lvl1pPr>
          </a:lstStyle>
          <a:p>
            <a:pPr>
              <a:defRPr/>
            </a:pPr>
            <a:endParaRPr lang="ru-RU"/>
          </a:p>
        </p:txBody>
      </p:sp>
      <p:sp>
        <p:nvSpPr>
          <p:cNvPr id="4" name="Номер слайда 3">
            <a:extLst>
              <a:ext uri="{FF2B5EF4-FFF2-40B4-BE49-F238E27FC236}">
                <a16:creationId xmlns:a16="http://schemas.microsoft.com/office/drawing/2014/main" id="{39FC1B77-07E9-62A9-D5B5-4D8DA2BE3201}"/>
              </a:ext>
            </a:extLst>
          </p:cNvPr>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3FF4EF0C-3BBD-4A0E-B7F7-169F40FC3A0A}" type="slidenum">
              <a:rPr lang="ru-RU" altLang="ru-RU"/>
              <a:pPr/>
              <a:t>‹#›</a:t>
            </a:fld>
            <a:endParaRPr lang="ru-RU" altLang="ru-RU"/>
          </a:p>
        </p:txBody>
      </p:sp>
    </p:spTree>
    <p:extLst>
      <p:ext uri="{BB962C8B-B14F-4D97-AF65-F5344CB8AC3E}">
        <p14:creationId xmlns:p14="http://schemas.microsoft.com/office/powerpoint/2010/main" val="20799963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0814E5B-44B7-BFDD-A677-127C66CD9006}"/>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6864B534-12F2-00CF-F839-BECD30B212E4}"/>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6931B5F2-96D1-49E8-2C47-E59C3D2FA5E6}"/>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BDEB0A78-846E-7765-2507-E2C014987F90}"/>
              </a:ext>
            </a:extLst>
          </p:cNvPr>
          <p:cNvSpPr>
            <a:spLocks noGrp="1"/>
          </p:cNvSpPr>
          <p:nvPr>
            <p:ph type="dt" sz="half" idx="10"/>
          </p:nvPr>
        </p:nvSpPr>
        <p:spPr/>
        <p:txBody>
          <a:bodyPr/>
          <a:lstStyle/>
          <a:p>
            <a:fld id="{DDBA523D-57F0-45E1-BDA0-1428428C3527}" type="datetimeFigureOut">
              <a:rPr lang="ru-RU" smtClean="0"/>
              <a:t>03.06.2024</a:t>
            </a:fld>
            <a:endParaRPr lang="ru-RU"/>
          </a:p>
        </p:txBody>
      </p:sp>
      <p:sp>
        <p:nvSpPr>
          <p:cNvPr id="6" name="Нижний колонтитул 5">
            <a:extLst>
              <a:ext uri="{FF2B5EF4-FFF2-40B4-BE49-F238E27FC236}">
                <a16:creationId xmlns:a16="http://schemas.microsoft.com/office/drawing/2014/main" id="{1251EB9E-D67F-2C40-72D3-BD792ADC3A16}"/>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6904DD53-69BC-B79F-BC66-50A8E76BC1AB}"/>
              </a:ext>
            </a:extLst>
          </p:cNvPr>
          <p:cNvSpPr>
            <a:spLocks noGrp="1"/>
          </p:cNvSpPr>
          <p:nvPr>
            <p:ph type="sldNum" sz="quarter" idx="12"/>
          </p:nvPr>
        </p:nvSpPr>
        <p:spPr/>
        <p:txBody>
          <a:bodyPr/>
          <a:lstStyle/>
          <a:p>
            <a:fld id="{2228A8D9-0D38-46B8-9542-57EBBAD28C89}" type="slidenum">
              <a:rPr lang="ru-RU" smtClean="0"/>
              <a:t>‹#›</a:t>
            </a:fld>
            <a:endParaRPr lang="ru-RU"/>
          </a:p>
        </p:txBody>
      </p:sp>
    </p:spTree>
    <p:extLst>
      <p:ext uri="{BB962C8B-B14F-4D97-AF65-F5344CB8AC3E}">
        <p14:creationId xmlns:p14="http://schemas.microsoft.com/office/powerpoint/2010/main" val="15312733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7E3FA8D-8584-792F-7790-F41265375D5F}"/>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1D97A016-F8B0-47BA-7D77-7CBFAFE36B4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FBCE0278-46D3-8BAC-ACB0-599DA1B17DE9}"/>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005D1F9B-6BF4-D737-8855-74201E3DF29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8B73AD9F-5EF7-8D40-C7FD-861817A87C9C}"/>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DD38C607-8FC8-2A5A-5C65-5889D7C9FF65}"/>
              </a:ext>
            </a:extLst>
          </p:cNvPr>
          <p:cNvSpPr>
            <a:spLocks noGrp="1"/>
          </p:cNvSpPr>
          <p:nvPr>
            <p:ph type="dt" sz="half" idx="10"/>
          </p:nvPr>
        </p:nvSpPr>
        <p:spPr/>
        <p:txBody>
          <a:bodyPr/>
          <a:lstStyle/>
          <a:p>
            <a:fld id="{DDBA523D-57F0-45E1-BDA0-1428428C3527}" type="datetimeFigureOut">
              <a:rPr lang="ru-RU" smtClean="0"/>
              <a:t>03.06.2024</a:t>
            </a:fld>
            <a:endParaRPr lang="ru-RU"/>
          </a:p>
        </p:txBody>
      </p:sp>
      <p:sp>
        <p:nvSpPr>
          <p:cNvPr id="8" name="Нижний колонтитул 7">
            <a:extLst>
              <a:ext uri="{FF2B5EF4-FFF2-40B4-BE49-F238E27FC236}">
                <a16:creationId xmlns:a16="http://schemas.microsoft.com/office/drawing/2014/main" id="{8CBD8DCE-32AF-5CAF-5A36-0CADDA1AF740}"/>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FF6C2F5F-F545-1814-EB25-F360358738C1}"/>
              </a:ext>
            </a:extLst>
          </p:cNvPr>
          <p:cNvSpPr>
            <a:spLocks noGrp="1"/>
          </p:cNvSpPr>
          <p:nvPr>
            <p:ph type="sldNum" sz="quarter" idx="12"/>
          </p:nvPr>
        </p:nvSpPr>
        <p:spPr/>
        <p:txBody>
          <a:bodyPr/>
          <a:lstStyle/>
          <a:p>
            <a:fld id="{2228A8D9-0D38-46B8-9542-57EBBAD28C89}" type="slidenum">
              <a:rPr lang="ru-RU" smtClean="0"/>
              <a:t>‹#›</a:t>
            </a:fld>
            <a:endParaRPr lang="ru-RU"/>
          </a:p>
        </p:txBody>
      </p:sp>
    </p:spTree>
    <p:extLst>
      <p:ext uri="{BB962C8B-B14F-4D97-AF65-F5344CB8AC3E}">
        <p14:creationId xmlns:p14="http://schemas.microsoft.com/office/powerpoint/2010/main" val="18962545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C154D86-238A-61E0-0F7E-56A79F29A44C}"/>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1AA28A11-16ED-D096-5F3D-0E2CF91C1F5A}"/>
              </a:ext>
            </a:extLst>
          </p:cNvPr>
          <p:cNvSpPr>
            <a:spLocks noGrp="1"/>
          </p:cNvSpPr>
          <p:nvPr>
            <p:ph type="dt" sz="half" idx="10"/>
          </p:nvPr>
        </p:nvSpPr>
        <p:spPr/>
        <p:txBody>
          <a:bodyPr/>
          <a:lstStyle/>
          <a:p>
            <a:fld id="{DDBA523D-57F0-45E1-BDA0-1428428C3527}" type="datetimeFigureOut">
              <a:rPr lang="ru-RU" smtClean="0"/>
              <a:t>03.06.2024</a:t>
            </a:fld>
            <a:endParaRPr lang="ru-RU"/>
          </a:p>
        </p:txBody>
      </p:sp>
      <p:sp>
        <p:nvSpPr>
          <p:cNvPr id="4" name="Нижний колонтитул 3">
            <a:extLst>
              <a:ext uri="{FF2B5EF4-FFF2-40B4-BE49-F238E27FC236}">
                <a16:creationId xmlns:a16="http://schemas.microsoft.com/office/drawing/2014/main" id="{150C07C3-EAA7-C518-7502-70D130C3E994}"/>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E258D6F0-41E5-FC65-B6FD-BDAC0484C0EE}"/>
              </a:ext>
            </a:extLst>
          </p:cNvPr>
          <p:cNvSpPr>
            <a:spLocks noGrp="1"/>
          </p:cNvSpPr>
          <p:nvPr>
            <p:ph type="sldNum" sz="quarter" idx="12"/>
          </p:nvPr>
        </p:nvSpPr>
        <p:spPr/>
        <p:txBody>
          <a:bodyPr/>
          <a:lstStyle/>
          <a:p>
            <a:fld id="{2228A8D9-0D38-46B8-9542-57EBBAD28C89}" type="slidenum">
              <a:rPr lang="ru-RU" smtClean="0"/>
              <a:t>‹#›</a:t>
            </a:fld>
            <a:endParaRPr lang="ru-RU"/>
          </a:p>
        </p:txBody>
      </p:sp>
    </p:spTree>
    <p:extLst>
      <p:ext uri="{BB962C8B-B14F-4D97-AF65-F5344CB8AC3E}">
        <p14:creationId xmlns:p14="http://schemas.microsoft.com/office/powerpoint/2010/main" val="22193287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B3994379-9932-A558-B544-1F2443E1371B}"/>
              </a:ext>
            </a:extLst>
          </p:cNvPr>
          <p:cNvSpPr>
            <a:spLocks noGrp="1"/>
          </p:cNvSpPr>
          <p:nvPr>
            <p:ph type="dt" sz="half" idx="10"/>
          </p:nvPr>
        </p:nvSpPr>
        <p:spPr/>
        <p:txBody>
          <a:bodyPr/>
          <a:lstStyle/>
          <a:p>
            <a:fld id="{DDBA523D-57F0-45E1-BDA0-1428428C3527}" type="datetimeFigureOut">
              <a:rPr lang="ru-RU" smtClean="0"/>
              <a:t>03.06.2024</a:t>
            </a:fld>
            <a:endParaRPr lang="ru-RU"/>
          </a:p>
        </p:txBody>
      </p:sp>
      <p:sp>
        <p:nvSpPr>
          <p:cNvPr id="3" name="Нижний колонтитул 2">
            <a:extLst>
              <a:ext uri="{FF2B5EF4-FFF2-40B4-BE49-F238E27FC236}">
                <a16:creationId xmlns:a16="http://schemas.microsoft.com/office/drawing/2014/main" id="{57195179-40A8-DA5F-010D-4F84A5F44B5A}"/>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F29CD8B2-E1DA-4517-8BBF-4C729D086BE8}"/>
              </a:ext>
            </a:extLst>
          </p:cNvPr>
          <p:cNvSpPr>
            <a:spLocks noGrp="1"/>
          </p:cNvSpPr>
          <p:nvPr>
            <p:ph type="sldNum" sz="quarter" idx="12"/>
          </p:nvPr>
        </p:nvSpPr>
        <p:spPr/>
        <p:txBody>
          <a:bodyPr/>
          <a:lstStyle/>
          <a:p>
            <a:fld id="{2228A8D9-0D38-46B8-9542-57EBBAD28C89}" type="slidenum">
              <a:rPr lang="ru-RU" smtClean="0"/>
              <a:t>‹#›</a:t>
            </a:fld>
            <a:endParaRPr lang="ru-RU"/>
          </a:p>
        </p:txBody>
      </p:sp>
    </p:spTree>
    <p:extLst>
      <p:ext uri="{BB962C8B-B14F-4D97-AF65-F5344CB8AC3E}">
        <p14:creationId xmlns:p14="http://schemas.microsoft.com/office/powerpoint/2010/main" val="32477752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10F8FDA-96F8-9882-65DB-8C904C52AC4C}"/>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3D370EA7-CE98-C52F-2A76-1080E42D1FF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22B2A357-4024-1787-BD03-88D30115AAA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BA733947-9662-C383-3644-16E1E42EAB61}"/>
              </a:ext>
            </a:extLst>
          </p:cNvPr>
          <p:cNvSpPr>
            <a:spLocks noGrp="1"/>
          </p:cNvSpPr>
          <p:nvPr>
            <p:ph type="dt" sz="half" idx="10"/>
          </p:nvPr>
        </p:nvSpPr>
        <p:spPr/>
        <p:txBody>
          <a:bodyPr/>
          <a:lstStyle/>
          <a:p>
            <a:fld id="{DDBA523D-57F0-45E1-BDA0-1428428C3527}" type="datetimeFigureOut">
              <a:rPr lang="ru-RU" smtClean="0"/>
              <a:t>03.06.2024</a:t>
            </a:fld>
            <a:endParaRPr lang="ru-RU"/>
          </a:p>
        </p:txBody>
      </p:sp>
      <p:sp>
        <p:nvSpPr>
          <p:cNvPr id="6" name="Нижний колонтитул 5">
            <a:extLst>
              <a:ext uri="{FF2B5EF4-FFF2-40B4-BE49-F238E27FC236}">
                <a16:creationId xmlns:a16="http://schemas.microsoft.com/office/drawing/2014/main" id="{A15D5D18-69F9-A2CB-B92D-282027B8F789}"/>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578BE834-310A-8DF8-7492-C6D321F00885}"/>
              </a:ext>
            </a:extLst>
          </p:cNvPr>
          <p:cNvSpPr>
            <a:spLocks noGrp="1"/>
          </p:cNvSpPr>
          <p:nvPr>
            <p:ph type="sldNum" sz="quarter" idx="12"/>
          </p:nvPr>
        </p:nvSpPr>
        <p:spPr/>
        <p:txBody>
          <a:bodyPr/>
          <a:lstStyle/>
          <a:p>
            <a:fld id="{2228A8D9-0D38-46B8-9542-57EBBAD28C89}" type="slidenum">
              <a:rPr lang="ru-RU" smtClean="0"/>
              <a:t>‹#›</a:t>
            </a:fld>
            <a:endParaRPr lang="ru-RU"/>
          </a:p>
        </p:txBody>
      </p:sp>
    </p:spTree>
    <p:extLst>
      <p:ext uri="{BB962C8B-B14F-4D97-AF65-F5344CB8AC3E}">
        <p14:creationId xmlns:p14="http://schemas.microsoft.com/office/powerpoint/2010/main" val="4503671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683CD18-B881-4662-E950-2C114ECEAF4D}"/>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B747BF5E-1F5E-48DB-1A87-3FBB14DBFCC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BAD807F5-57F0-EE56-C8A2-3D1C1D5C8FD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99E4324A-CD88-47CA-D328-343907F420B0}"/>
              </a:ext>
            </a:extLst>
          </p:cNvPr>
          <p:cNvSpPr>
            <a:spLocks noGrp="1"/>
          </p:cNvSpPr>
          <p:nvPr>
            <p:ph type="dt" sz="half" idx="10"/>
          </p:nvPr>
        </p:nvSpPr>
        <p:spPr/>
        <p:txBody>
          <a:bodyPr/>
          <a:lstStyle/>
          <a:p>
            <a:fld id="{DDBA523D-57F0-45E1-BDA0-1428428C3527}" type="datetimeFigureOut">
              <a:rPr lang="ru-RU" smtClean="0"/>
              <a:t>03.06.2024</a:t>
            </a:fld>
            <a:endParaRPr lang="ru-RU"/>
          </a:p>
        </p:txBody>
      </p:sp>
      <p:sp>
        <p:nvSpPr>
          <p:cNvPr id="6" name="Нижний колонтитул 5">
            <a:extLst>
              <a:ext uri="{FF2B5EF4-FFF2-40B4-BE49-F238E27FC236}">
                <a16:creationId xmlns:a16="http://schemas.microsoft.com/office/drawing/2014/main" id="{A65D5FC0-F3BA-B47C-587B-05886FF56252}"/>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A2B8B529-8DEC-FD27-82D9-3263B305B485}"/>
              </a:ext>
            </a:extLst>
          </p:cNvPr>
          <p:cNvSpPr>
            <a:spLocks noGrp="1"/>
          </p:cNvSpPr>
          <p:nvPr>
            <p:ph type="sldNum" sz="quarter" idx="12"/>
          </p:nvPr>
        </p:nvSpPr>
        <p:spPr/>
        <p:txBody>
          <a:bodyPr/>
          <a:lstStyle/>
          <a:p>
            <a:fld id="{2228A8D9-0D38-46B8-9542-57EBBAD28C89}" type="slidenum">
              <a:rPr lang="ru-RU" smtClean="0"/>
              <a:t>‹#›</a:t>
            </a:fld>
            <a:endParaRPr lang="ru-RU"/>
          </a:p>
        </p:txBody>
      </p:sp>
    </p:spTree>
    <p:extLst>
      <p:ext uri="{BB962C8B-B14F-4D97-AF65-F5344CB8AC3E}">
        <p14:creationId xmlns:p14="http://schemas.microsoft.com/office/powerpoint/2010/main" val="22052457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3" Type="http://schemas.openxmlformats.org/officeDocument/2006/relationships/slideLayout" Target="../slideLayouts/slideLayout15.xml"/><Relationship Id="rId21" Type="http://schemas.openxmlformats.org/officeDocument/2006/relationships/slideLayout" Target="../slideLayouts/slideLayout33.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0" Type="http://schemas.openxmlformats.org/officeDocument/2006/relationships/slideLayout" Target="../slideLayouts/slideLayout3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23" Type="http://schemas.openxmlformats.org/officeDocument/2006/relationships/theme" Target="../theme/theme2.xml"/><Relationship Id="rId10" Type="http://schemas.openxmlformats.org/officeDocument/2006/relationships/slideLayout" Target="../slideLayouts/slideLayout22.xml"/><Relationship Id="rId19" Type="http://schemas.openxmlformats.org/officeDocument/2006/relationships/slideLayout" Target="../slideLayouts/slideLayout31.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 Id="rId22"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B1EDC48-8B36-CAD2-4E87-729BF191CE8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EE193D42-8B4E-7081-A8CA-87B3178B9CC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7B21822B-1692-90E7-67A4-174C741EFD6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BA523D-57F0-45E1-BDA0-1428428C3527}" type="datetimeFigureOut">
              <a:rPr lang="ru-RU" smtClean="0"/>
              <a:t>03.06.2024</a:t>
            </a:fld>
            <a:endParaRPr lang="ru-RU"/>
          </a:p>
        </p:txBody>
      </p:sp>
      <p:sp>
        <p:nvSpPr>
          <p:cNvPr id="5" name="Нижний колонтитул 4">
            <a:extLst>
              <a:ext uri="{FF2B5EF4-FFF2-40B4-BE49-F238E27FC236}">
                <a16:creationId xmlns:a16="http://schemas.microsoft.com/office/drawing/2014/main" id="{2EE2253A-1F9F-0BC2-5E9A-B702BC6BFF3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0939A1F9-D529-E095-5C3C-2083971B413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28A8D9-0D38-46B8-9542-57EBBAD28C89}" type="slidenum">
              <a:rPr lang="ru-RU" smtClean="0"/>
              <a:t>‹#›</a:t>
            </a:fld>
            <a:endParaRPr lang="ru-RU"/>
          </a:p>
        </p:txBody>
      </p:sp>
    </p:spTree>
    <p:extLst>
      <p:ext uri="{BB962C8B-B14F-4D97-AF65-F5344CB8AC3E}">
        <p14:creationId xmlns:p14="http://schemas.microsoft.com/office/powerpoint/2010/main" val="4119842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8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76408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Lst>
  <p:hf sldNum="0" hdr="0" dt="0"/>
  <p:txStyles>
    <p:titleStyle>
      <a:lvl1pPr algn="l" defTabSz="912813" rtl="0" fontAlgn="base">
        <a:lnSpc>
          <a:spcPct val="90000"/>
        </a:lnSpc>
        <a:spcBef>
          <a:spcPct val="0"/>
        </a:spcBef>
        <a:spcAft>
          <a:spcPct val="0"/>
        </a:spcAft>
        <a:defRPr sz="4400" kern="1200">
          <a:solidFill>
            <a:schemeClr val="tx1"/>
          </a:solidFill>
          <a:latin typeface="+mj-lt"/>
          <a:ea typeface="+mj-ea"/>
          <a:cs typeface="+mj-cs"/>
        </a:defRPr>
      </a:lvl1pPr>
      <a:lvl2pPr algn="l" defTabSz="912813" rtl="0" fontAlgn="base">
        <a:lnSpc>
          <a:spcPct val="90000"/>
        </a:lnSpc>
        <a:spcBef>
          <a:spcPct val="0"/>
        </a:spcBef>
        <a:spcAft>
          <a:spcPct val="0"/>
        </a:spcAft>
        <a:defRPr sz="4400">
          <a:solidFill>
            <a:schemeClr val="tx1"/>
          </a:solidFill>
          <a:latin typeface="Calibri Light" panose="020F0302020204030204" pitchFamily="34" charset="0"/>
        </a:defRPr>
      </a:lvl2pPr>
      <a:lvl3pPr algn="l" defTabSz="912813" rtl="0" fontAlgn="base">
        <a:lnSpc>
          <a:spcPct val="90000"/>
        </a:lnSpc>
        <a:spcBef>
          <a:spcPct val="0"/>
        </a:spcBef>
        <a:spcAft>
          <a:spcPct val="0"/>
        </a:spcAft>
        <a:defRPr sz="4400">
          <a:solidFill>
            <a:schemeClr val="tx1"/>
          </a:solidFill>
          <a:latin typeface="Calibri Light" panose="020F0302020204030204" pitchFamily="34" charset="0"/>
        </a:defRPr>
      </a:lvl3pPr>
      <a:lvl4pPr algn="l" defTabSz="912813" rtl="0" fontAlgn="base">
        <a:lnSpc>
          <a:spcPct val="90000"/>
        </a:lnSpc>
        <a:spcBef>
          <a:spcPct val="0"/>
        </a:spcBef>
        <a:spcAft>
          <a:spcPct val="0"/>
        </a:spcAft>
        <a:defRPr sz="4400">
          <a:solidFill>
            <a:schemeClr val="tx1"/>
          </a:solidFill>
          <a:latin typeface="Calibri Light" panose="020F0302020204030204" pitchFamily="34" charset="0"/>
        </a:defRPr>
      </a:lvl4pPr>
      <a:lvl5pPr algn="l" defTabSz="912813"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defTabSz="912813"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defTabSz="912813"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defTabSz="912813"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defTabSz="912813"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7013" indent="-227013" algn="l" defTabSz="912813"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213" indent="-227013" algn="l" defTabSz="912813"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413" indent="-227013" algn="l" defTabSz="912813"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613" indent="-227013" algn="l" defTabSz="912813"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5813" indent="-227013" algn="l" defTabSz="912813"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0.png"/><Relationship Id="rId1" Type="http://schemas.openxmlformats.org/officeDocument/2006/relationships/slideLayout" Target="../slideLayouts/slideLayout12.xml"/><Relationship Id="rId4" Type="http://schemas.openxmlformats.org/officeDocument/2006/relationships/image" Target="../media/image33.png"/></Relationships>
</file>

<file path=ppt/slides/_rels/slide11.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42.png"/><Relationship Id="rId3" Type="http://schemas.openxmlformats.org/officeDocument/2006/relationships/image" Target="../media/image21.png"/><Relationship Id="rId7" Type="http://schemas.openxmlformats.org/officeDocument/2006/relationships/image" Target="../media/image36.png"/><Relationship Id="rId12" Type="http://schemas.openxmlformats.org/officeDocument/2006/relationships/image" Target="../media/image41.png"/><Relationship Id="rId17" Type="http://schemas.openxmlformats.org/officeDocument/2006/relationships/image" Target="../media/image46.png"/><Relationship Id="rId2" Type="http://schemas.openxmlformats.org/officeDocument/2006/relationships/notesSlide" Target="../notesSlides/notesSlide2.xml"/><Relationship Id="rId16" Type="http://schemas.openxmlformats.org/officeDocument/2006/relationships/image" Target="../media/image45.png"/><Relationship Id="rId1" Type="http://schemas.openxmlformats.org/officeDocument/2006/relationships/slideLayout" Target="../slideLayouts/slideLayout6.xml"/><Relationship Id="rId6" Type="http://schemas.openxmlformats.org/officeDocument/2006/relationships/image" Target="../media/image35.png"/><Relationship Id="rId11" Type="http://schemas.openxmlformats.org/officeDocument/2006/relationships/image" Target="../media/image40.png"/><Relationship Id="rId5" Type="http://schemas.openxmlformats.org/officeDocument/2006/relationships/image" Target="../media/image34.png"/><Relationship Id="rId15" Type="http://schemas.openxmlformats.org/officeDocument/2006/relationships/image" Target="../media/image44.png"/><Relationship Id="rId10" Type="http://schemas.openxmlformats.org/officeDocument/2006/relationships/image" Target="../media/image39.png"/><Relationship Id="rId4" Type="http://schemas.microsoft.com/office/2007/relationships/hdphoto" Target="../media/hdphoto1.wdp"/><Relationship Id="rId9" Type="http://schemas.openxmlformats.org/officeDocument/2006/relationships/image" Target="../media/image38.png"/><Relationship Id="rId14" Type="http://schemas.openxmlformats.org/officeDocument/2006/relationships/image" Target="../media/image43.pn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47.png"/><Relationship Id="rId5" Type="http://schemas.openxmlformats.org/officeDocument/2006/relationships/hyperlink" Target="https://docs.google.com/spreadsheets/d/1zsjSGFR_cDQ4-Mr8zLVpuYNSPgYtfZiJ_GXioUEPn0U/copy" TargetMode="External"/><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49.jpg"/><Relationship Id="rId5" Type="http://schemas.openxmlformats.org/officeDocument/2006/relationships/image" Target="../media/image48.png"/><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53.png"/><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chart" Target="../charts/chart5.xml"/><Relationship Id="rId5" Type="http://schemas.openxmlformats.org/officeDocument/2006/relationships/image" Target="../media/image52.jpeg"/><Relationship Id="rId4" Type="http://schemas.openxmlformats.org/officeDocument/2006/relationships/image" Target="../media/image51.jpeg"/><Relationship Id="rId9" Type="http://schemas.openxmlformats.org/officeDocument/2006/relationships/image" Target="../media/image62.svg"/></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56.jpeg"/><Relationship Id="rId5" Type="http://schemas.openxmlformats.org/officeDocument/2006/relationships/image" Target="../media/image55.jpeg"/><Relationship Id="rId4" Type="http://schemas.openxmlformats.org/officeDocument/2006/relationships/image" Target="../media/image54.jpeg"/></Relationships>
</file>

<file path=ppt/slides/_rels/slide17.xml.rels><?xml version="1.0" encoding="UTF-8" standalone="yes"?>
<Relationships xmlns="http://schemas.openxmlformats.org/package/2006/relationships"><Relationship Id="rId8" Type="http://schemas.openxmlformats.org/officeDocument/2006/relationships/image" Target="../media/image60.png"/><Relationship Id="rId3" Type="http://schemas.microsoft.com/office/2007/relationships/hdphoto" Target="../media/hdphoto1.wdp"/><Relationship Id="rId7" Type="http://schemas.openxmlformats.org/officeDocument/2006/relationships/image" Target="../media/image69.svg"/><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 Id="rId9" Type="http://schemas.openxmlformats.org/officeDocument/2006/relationships/image" Target="../media/image61.jpeg"/></Relationships>
</file>

<file path=ppt/slides/_rels/slide18.xml.rels><?xml version="1.0" encoding="UTF-8" standalone="yes"?>
<Relationships xmlns="http://schemas.openxmlformats.org/package/2006/relationships"><Relationship Id="rId8" Type="http://schemas.openxmlformats.org/officeDocument/2006/relationships/hyperlink" Target="https://nolga112562.blogspot.com/2017/01/blog-post_40.html" TargetMode="External"/><Relationship Id="rId3" Type="http://schemas.microsoft.com/office/2007/relationships/hdphoto" Target="../media/hdphoto1.wdp"/><Relationship Id="rId7" Type="http://schemas.openxmlformats.org/officeDocument/2006/relationships/image" Target="../media/image65.jpg"/><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jpeg"/><Relationship Id="rId9" Type="http://schemas.openxmlformats.org/officeDocument/2006/relationships/image" Target="../media/image66.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chart" Target="../charts/chart1.xml"/><Relationship Id="rId7" Type="http://schemas.openxmlformats.org/officeDocument/2006/relationships/image" Target="../media/image28.svg"/><Relationship Id="rId2" Type="http://schemas.openxmlformats.org/officeDocument/2006/relationships/image" Target="../media/image21.png"/><Relationship Id="rId1" Type="http://schemas.openxmlformats.org/officeDocument/2006/relationships/slideLayout" Target="../slideLayouts/slideLayout34.xml"/><Relationship Id="rId6" Type="http://schemas.openxmlformats.org/officeDocument/2006/relationships/image" Target="../media/image23.png"/><Relationship Id="rId5" Type="http://schemas.openxmlformats.org/officeDocument/2006/relationships/image" Target="../media/image26.svg"/><Relationship Id="rId10" Type="http://schemas.openxmlformats.org/officeDocument/2006/relationships/chart" Target="../charts/chart2.xml"/><Relationship Id="rId4" Type="http://schemas.openxmlformats.org/officeDocument/2006/relationships/image" Target="../media/image22.png"/><Relationship Id="rId9" Type="http://schemas.openxmlformats.org/officeDocument/2006/relationships/image" Target="../media/image30.svg"/></Relationships>
</file>

<file path=ppt/slides/_rels/slide20.xml.rels><?xml version="1.0" encoding="UTF-8" standalone="yes"?>
<Relationships xmlns="http://schemas.openxmlformats.org/package/2006/relationships"><Relationship Id="rId8" Type="http://schemas.openxmlformats.org/officeDocument/2006/relationships/image" Target="../media/image70.png"/><Relationship Id="rId13" Type="http://schemas.openxmlformats.org/officeDocument/2006/relationships/image" Target="../media/image88.svg"/><Relationship Id="rId18" Type="http://schemas.openxmlformats.org/officeDocument/2006/relationships/image" Target="../media/image93.svg"/><Relationship Id="rId3" Type="http://schemas.openxmlformats.org/officeDocument/2006/relationships/image" Target="../media/image78.svg"/><Relationship Id="rId7" Type="http://schemas.openxmlformats.org/officeDocument/2006/relationships/image" Target="../media/image82.svg"/><Relationship Id="rId12" Type="http://schemas.openxmlformats.org/officeDocument/2006/relationships/image" Target="../media/image72.png"/><Relationship Id="rId17" Type="http://schemas.openxmlformats.org/officeDocument/2006/relationships/image" Target="../media/image74.png"/><Relationship Id="rId2" Type="http://schemas.openxmlformats.org/officeDocument/2006/relationships/image" Target="../media/image67.png"/><Relationship Id="rId16" Type="http://schemas.openxmlformats.org/officeDocument/2006/relationships/image" Target="../media/image91.svg"/><Relationship Id="rId20" Type="http://schemas.openxmlformats.org/officeDocument/2006/relationships/image" Target="../media/image95.svg"/><Relationship Id="rId1" Type="http://schemas.openxmlformats.org/officeDocument/2006/relationships/slideLayout" Target="../slideLayouts/slideLayout2.xml"/><Relationship Id="rId6" Type="http://schemas.openxmlformats.org/officeDocument/2006/relationships/image" Target="../media/image69.png"/><Relationship Id="rId11" Type="http://schemas.openxmlformats.org/officeDocument/2006/relationships/image" Target="../media/image86.svg"/><Relationship Id="rId5" Type="http://schemas.openxmlformats.org/officeDocument/2006/relationships/image" Target="../media/image80.svg"/><Relationship Id="rId15" Type="http://schemas.openxmlformats.org/officeDocument/2006/relationships/image" Target="../media/image90.svg"/><Relationship Id="rId10" Type="http://schemas.openxmlformats.org/officeDocument/2006/relationships/image" Target="../media/image71.png"/><Relationship Id="rId19" Type="http://schemas.openxmlformats.org/officeDocument/2006/relationships/image" Target="../media/image75.png"/><Relationship Id="rId4" Type="http://schemas.openxmlformats.org/officeDocument/2006/relationships/image" Target="../media/image68.png"/><Relationship Id="rId9" Type="http://schemas.openxmlformats.org/officeDocument/2006/relationships/image" Target="../media/image84.svg"/><Relationship Id="rId14" Type="http://schemas.openxmlformats.org/officeDocument/2006/relationships/image" Target="../media/image73.png"/></Relationships>
</file>

<file path=ppt/slides/_rels/slide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4.xml"/></Relationships>
</file>

<file path=ppt/slides/_rels/slide4.xml.rels><?xml version="1.0" encoding="UTF-8" standalone="yes"?>
<Relationships xmlns="http://schemas.openxmlformats.org/package/2006/relationships"><Relationship Id="rId3" Type="http://schemas.openxmlformats.org/officeDocument/2006/relationships/chart" Target="../charts/chart3.xml"/><Relationship Id="rId7" Type="http://schemas.openxmlformats.org/officeDocument/2006/relationships/image" Target="../media/image31.png"/><Relationship Id="rId2" Type="http://schemas.openxmlformats.org/officeDocument/2006/relationships/notesSlide" Target="../notesSlides/notesSlide1.xml"/><Relationship Id="rId1" Type="http://schemas.openxmlformats.org/officeDocument/2006/relationships/slideLayout" Target="../slideLayouts/slideLayout34.xml"/><Relationship Id="rId5" Type="http://schemas.microsoft.com/office/2014/relationships/chartEx" Target="../charts/chartEx1.xml"/><Relationship Id="rId4" Type="http://schemas.openxmlformats.org/officeDocument/2006/relationships/chart" Target="../charts/char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25.png"/><Relationship Id="rId1" Type="http://schemas.openxmlformats.org/officeDocument/2006/relationships/slideLayout" Target="../slideLayouts/slideLayout7.xml"/><Relationship Id="rId4" Type="http://schemas.openxmlformats.org/officeDocument/2006/relationships/image" Target="../media/image26.jfif"/></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1.png"/><Relationship Id="rId1" Type="http://schemas.openxmlformats.org/officeDocument/2006/relationships/slideLayout" Target="../slideLayouts/slideLayout4.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1.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a:extLst>
              <a:ext uri="{FF2B5EF4-FFF2-40B4-BE49-F238E27FC236}">
                <a16:creationId xmlns:a16="http://schemas.microsoft.com/office/drawing/2014/main" id="{581147C4-F5F5-F890-6298-AB8263E19DCE}"/>
              </a:ext>
            </a:extLst>
          </p:cNvPr>
          <p:cNvSpPr/>
          <p:nvPr/>
        </p:nvSpPr>
        <p:spPr>
          <a:xfrm>
            <a:off x="0" y="1"/>
            <a:ext cx="12192000" cy="6857999"/>
          </a:xfrm>
          <a:prstGeom prst="rect">
            <a:avLst/>
          </a:prstGeom>
          <a:gradFill flip="none" rotWithShape="1">
            <a:gsLst>
              <a:gs pos="0">
                <a:srgbClr val="0042D0"/>
              </a:gs>
              <a:gs pos="100000">
                <a:srgbClr val="6D07B7"/>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9" name="Рисунок 8">
            <a:extLst>
              <a:ext uri="{FF2B5EF4-FFF2-40B4-BE49-F238E27FC236}">
                <a16:creationId xmlns:a16="http://schemas.microsoft.com/office/drawing/2014/main" id="{562D4B3D-52EB-29A0-2853-5FDE1AEC751E}"/>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0" y="3437295"/>
            <a:ext cx="12192000" cy="3420705"/>
          </a:xfrm>
          <a:prstGeom prst="rect">
            <a:avLst/>
          </a:prstGeom>
        </p:spPr>
      </p:pic>
      <p:sp>
        <p:nvSpPr>
          <p:cNvPr id="2" name="Заголовок 1">
            <a:extLst>
              <a:ext uri="{FF2B5EF4-FFF2-40B4-BE49-F238E27FC236}">
                <a16:creationId xmlns:a16="http://schemas.microsoft.com/office/drawing/2014/main" id="{1D777BFE-2653-E6F5-0BE6-74945705C15A}"/>
              </a:ext>
            </a:extLst>
          </p:cNvPr>
          <p:cNvSpPr>
            <a:spLocks noGrp="1"/>
          </p:cNvSpPr>
          <p:nvPr>
            <p:ph type="ctrTitle"/>
          </p:nvPr>
        </p:nvSpPr>
        <p:spPr>
          <a:xfrm>
            <a:off x="432186" y="3683049"/>
            <a:ext cx="11317471" cy="1818477"/>
          </a:xfrm>
        </p:spPr>
        <p:txBody>
          <a:bodyPr anchor="ctr">
            <a:normAutofit/>
          </a:bodyPr>
          <a:lstStyle/>
          <a:p>
            <a:r>
              <a:rPr lang="en-US" sz="3200" b="1" dirty="0">
                <a:latin typeface="Segoe UI" panose="020B0502040204020203" pitchFamily="34" charset="0"/>
                <a:ea typeface="Calibri" panose="020F0502020204030204" pitchFamily="34" charset="0"/>
                <a:cs typeface="Segoe UI" panose="020B0502040204020203" pitchFamily="34" charset="0"/>
              </a:rPr>
              <a:t>“</a:t>
            </a:r>
            <a:r>
              <a:rPr lang="en-US" sz="3200" b="1" dirty="0" err="1">
                <a:latin typeface="Segoe UI" panose="020B0502040204020203" pitchFamily="34" charset="0"/>
                <a:ea typeface="Calibri" panose="020F0502020204030204" pitchFamily="34" charset="0"/>
                <a:cs typeface="Segoe UI" panose="020B0502040204020203" pitchFamily="34" charset="0"/>
              </a:rPr>
              <a:t>Altyn</a:t>
            </a:r>
            <a:r>
              <a:rPr lang="en-US" sz="3200" b="1" dirty="0">
                <a:latin typeface="Segoe UI" panose="020B0502040204020203" pitchFamily="34" charset="0"/>
                <a:ea typeface="Calibri" panose="020F0502020204030204" pitchFamily="34" charset="0"/>
                <a:cs typeface="Segoe UI" panose="020B0502040204020203" pitchFamily="34" charset="0"/>
              </a:rPr>
              <a:t> </a:t>
            </a:r>
            <a:r>
              <a:rPr lang="en-US" sz="3200" b="1" dirty="0" err="1">
                <a:latin typeface="Segoe UI" panose="020B0502040204020203" pitchFamily="34" charset="0"/>
                <a:ea typeface="Calibri" panose="020F0502020204030204" pitchFamily="34" charset="0"/>
                <a:cs typeface="Segoe UI" panose="020B0502040204020203" pitchFamily="34" charset="0"/>
              </a:rPr>
              <a:t>Kazyk</a:t>
            </a:r>
            <a:r>
              <a:rPr lang="en-US" sz="3200" b="1" dirty="0">
                <a:latin typeface="Segoe UI" panose="020B0502040204020203" pitchFamily="34" charset="0"/>
                <a:ea typeface="Calibri" panose="020F0502020204030204" pitchFamily="34" charset="0"/>
                <a:cs typeface="Segoe UI" panose="020B0502040204020203" pitchFamily="34" charset="0"/>
              </a:rPr>
              <a:t>”</a:t>
            </a:r>
            <a:r>
              <a:rPr lang="ky-KG" sz="3200" b="1" dirty="0">
                <a:latin typeface="Segoe UI" panose="020B0502040204020203" pitchFamily="34" charset="0"/>
                <a:ea typeface="Calibri" panose="020F0502020204030204" pitchFamily="34" charset="0"/>
                <a:cs typeface="Segoe UI" panose="020B0502040204020203" pitchFamily="34" charset="0"/>
              </a:rPr>
              <a:t> </a:t>
            </a:r>
            <a:r>
              <a:rPr lang="en-US" sz="3200" b="1" dirty="0">
                <a:latin typeface="Segoe UI" panose="020B0502040204020203" pitchFamily="34" charset="0"/>
                <a:ea typeface="Calibri" panose="020F0502020204030204" pitchFamily="34" charset="0"/>
                <a:cs typeface="Segoe UI" panose="020B0502040204020203" pitchFamily="34" charset="0"/>
              </a:rPr>
              <a:t>Program of the Kyrgyz Republic for Education Transformation</a:t>
            </a:r>
            <a:endParaRPr lang="ky-KG" sz="8800"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5799417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Группа 23"/>
          <p:cNvGrpSpPr/>
          <p:nvPr/>
        </p:nvGrpSpPr>
        <p:grpSpPr>
          <a:xfrm>
            <a:off x="200761" y="0"/>
            <a:ext cx="12089747" cy="7124700"/>
            <a:chOff x="200761" y="0"/>
            <a:chExt cx="12089747" cy="7124700"/>
          </a:xfrm>
        </p:grpSpPr>
        <p:pic>
          <p:nvPicPr>
            <p:cNvPr id="12" name="Рисунок 11"/>
            <p:cNvPicPr>
              <a:picLocks noChangeAspect="1"/>
            </p:cNvPicPr>
            <p:nvPr/>
          </p:nvPicPr>
          <p:blipFill>
            <a:blip r:embed="rId2"/>
            <a:stretch>
              <a:fillRect/>
            </a:stretch>
          </p:blipFill>
          <p:spPr>
            <a:xfrm>
              <a:off x="352256" y="0"/>
              <a:ext cx="6821717" cy="7124700"/>
            </a:xfrm>
            <a:prstGeom prst="rect">
              <a:avLst/>
            </a:prstGeom>
          </p:spPr>
        </p:pic>
        <p:sp>
          <p:nvSpPr>
            <p:cNvPr id="4" name="object 4"/>
            <p:cNvSpPr txBox="1"/>
            <p:nvPr/>
          </p:nvSpPr>
          <p:spPr>
            <a:xfrm>
              <a:off x="6098906" y="5256928"/>
              <a:ext cx="2217635" cy="594179"/>
            </a:xfrm>
            <a:prstGeom prst="rect">
              <a:avLst/>
            </a:prstGeom>
          </p:spPr>
          <p:txBody>
            <a:bodyPr vert="horz" wrap="square" lIns="0" tIns="16933" rIns="0" bIns="0" rtlCol="0">
              <a:spAutoFit/>
            </a:bodyPr>
            <a:lstStyle/>
            <a:p>
              <a:pPr algn="ctr">
                <a:lnSpc>
                  <a:spcPts val="2207"/>
                </a:lnSpc>
                <a:spcBef>
                  <a:spcPts val="133"/>
                </a:spcBef>
              </a:pPr>
              <a:r>
                <a:rPr lang="en-US" sz="2000" b="1" spc="-13" dirty="0">
                  <a:solidFill>
                    <a:srgbClr val="00A978"/>
                  </a:solidFill>
                  <a:effectLst>
                    <a:outerShdw blurRad="38100" dist="38100" dir="2700000" algn="tl">
                      <a:srgbClr val="000000">
                        <a:alpha val="43137"/>
                      </a:srgbClr>
                    </a:outerShdw>
                  </a:effectLst>
                  <a:latin typeface="Tahoma"/>
                  <a:cs typeface="Tahoma"/>
                </a:rPr>
                <a:t>TEACHER </a:t>
              </a:r>
            </a:p>
            <a:p>
              <a:pPr algn="ctr">
                <a:lnSpc>
                  <a:spcPts val="2207"/>
                </a:lnSpc>
                <a:spcBef>
                  <a:spcPts val="133"/>
                </a:spcBef>
              </a:pPr>
              <a:r>
                <a:rPr lang="en-US" sz="2000" b="1" spc="-113" dirty="0">
                  <a:latin typeface="Tahoma"/>
                  <a:cs typeface="Tahoma"/>
                </a:rPr>
                <a:t>support</a:t>
              </a:r>
              <a:endParaRPr sz="2000" b="1" spc="-113" dirty="0">
                <a:latin typeface="Tahoma"/>
                <a:cs typeface="Tahoma"/>
              </a:endParaRPr>
            </a:p>
          </p:txBody>
        </p:sp>
        <p:sp>
          <p:nvSpPr>
            <p:cNvPr id="5" name="object 5"/>
            <p:cNvSpPr txBox="1"/>
            <p:nvPr/>
          </p:nvSpPr>
          <p:spPr>
            <a:xfrm>
              <a:off x="2296000" y="4976999"/>
              <a:ext cx="2616428" cy="594179"/>
            </a:xfrm>
            <a:prstGeom prst="rect">
              <a:avLst/>
            </a:prstGeom>
          </p:spPr>
          <p:txBody>
            <a:bodyPr vert="horz" wrap="square" lIns="0" tIns="16933" rIns="0" bIns="0" rtlCol="0">
              <a:spAutoFit/>
            </a:bodyPr>
            <a:lstStyle/>
            <a:p>
              <a:pPr algn="ctr">
                <a:lnSpc>
                  <a:spcPts val="2207"/>
                </a:lnSpc>
                <a:spcBef>
                  <a:spcPts val="133"/>
                </a:spcBef>
              </a:pPr>
              <a:r>
                <a:rPr lang="en-US" sz="2400" b="1" spc="-127" dirty="0">
                  <a:solidFill>
                    <a:srgbClr val="FFFFFF"/>
                  </a:solidFill>
                  <a:latin typeface="Tahoma"/>
                  <a:cs typeface="Tahoma"/>
                </a:rPr>
                <a:t>STUDENT assistance</a:t>
              </a:r>
              <a:endParaRPr sz="3600" dirty="0">
                <a:latin typeface="Tahoma"/>
                <a:cs typeface="Tahoma"/>
              </a:endParaRPr>
            </a:p>
          </p:txBody>
        </p:sp>
        <p:sp>
          <p:nvSpPr>
            <p:cNvPr id="6" name="object 6"/>
            <p:cNvSpPr/>
            <p:nvPr/>
          </p:nvSpPr>
          <p:spPr>
            <a:xfrm>
              <a:off x="8524359" y="5055402"/>
              <a:ext cx="10160" cy="1125220"/>
            </a:xfrm>
            <a:custGeom>
              <a:avLst/>
              <a:gdLst/>
              <a:ahLst/>
              <a:cxnLst/>
              <a:rect l="l" t="t" r="r" b="b"/>
              <a:pathLst>
                <a:path w="7620" h="843914">
                  <a:moveTo>
                    <a:pt x="7499" y="843599"/>
                  </a:moveTo>
                  <a:lnTo>
                    <a:pt x="0" y="843599"/>
                  </a:lnTo>
                  <a:lnTo>
                    <a:pt x="0" y="0"/>
                  </a:lnTo>
                  <a:lnTo>
                    <a:pt x="7499" y="0"/>
                  </a:lnTo>
                  <a:lnTo>
                    <a:pt x="7499" y="843599"/>
                  </a:lnTo>
                  <a:close/>
                </a:path>
              </a:pathLst>
            </a:custGeom>
            <a:solidFill>
              <a:srgbClr val="00D497"/>
            </a:solidFill>
          </p:spPr>
          <p:txBody>
            <a:bodyPr wrap="square" lIns="0" tIns="0" rIns="0" bIns="0" rtlCol="0"/>
            <a:lstStyle/>
            <a:p>
              <a:endParaRPr sz="2400"/>
            </a:p>
          </p:txBody>
        </p:sp>
        <p:grpSp>
          <p:nvGrpSpPr>
            <p:cNvPr id="7" name="object 7"/>
            <p:cNvGrpSpPr/>
            <p:nvPr/>
          </p:nvGrpSpPr>
          <p:grpSpPr>
            <a:xfrm>
              <a:off x="1352564" y="511635"/>
              <a:ext cx="7859669" cy="4384694"/>
              <a:chOff x="1014423" y="383726"/>
              <a:chExt cx="5894752" cy="3288520"/>
            </a:xfrm>
          </p:grpSpPr>
          <p:pic>
            <p:nvPicPr>
              <p:cNvPr id="9" name="object 9"/>
              <p:cNvPicPr/>
              <p:nvPr/>
            </p:nvPicPr>
            <p:blipFill>
              <a:blip r:embed="rId3" cstate="print"/>
              <a:stretch>
                <a:fillRect/>
              </a:stretch>
            </p:blipFill>
            <p:spPr>
              <a:xfrm>
                <a:off x="1014423" y="1265212"/>
                <a:ext cx="5894752" cy="2407034"/>
              </a:xfrm>
              <a:prstGeom prst="rect">
                <a:avLst/>
              </a:prstGeom>
            </p:spPr>
          </p:pic>
          <p:sp>
            <p:nvSpPr>
              <p:cNvPr id="10" name="object 10"/>
              <p:cNvSpPr/>
              <p:nvPr/>
            </p:nvSpPr>
            <p:spPr>
              <a:xfrm>
                <a:off x="5494101" y="383726"/>
                <a:ext cx="24130" cy="252095"/>
              </a:xfrm>
              <a:custGeom>
                <a:avLst/>
                <a:gdLst/>
                <a:ahLst/>
                <a:cxnLst/>
                <a:rect l="l" t="t" r="r" b="b"/>
                <a:pathLst>
                  <a:path w="24129" h="252095">
                    <a:moveTo>
                      <a:pt x="23999" y="251699"/>
                    </a:moveTo>
                    <a:lnTo>
                      <a:pt x="0" y="251699"/>
                    </a:lnTo>
                    <a:lnTo>
                      <a:pt x="0" y="0"/>
                    </a:lnTo>
                    <a:lnTo>
                      <a:pt x="23999" y="0"/>
                    </a:lnTo>
                    <a:lnTo>
                      <a:pt x="23999" y="251699"/>
                    </a:lnTo>
                    <a:close/>
                  </a:path>
                </a:pathLst>
              </a:custGeom>
              <a:solidFill>
                <a:srgbClr val="00A978"/>
              </a:solidFill>
            </p:spPr>
            <p:txBody>
              <a:bodyPr wrap="square" lIns="0" tIns="0" rIns="0" bIns="0" rtlCol="0"/>
              <a:lstStyle/>
              <a:p>
                <a:endParaRPr sz="2400"/>
              </a:p>
            </p:txBody>
          </p:sp>
        </p:grpSp>
        <p:sp>
          <p:nvSpPr>
            <p:cNvPr id="11" name="object 11"/>
            <p:cNvSpPr txBox="1"/>
            <p:nvPr/>
          </p:nvSpPr>
          <p:spPr>
            <a:xfrm>
              <a:off x="7352267" y="215111"/>
              <a:ext cx="2315633" cy="324875"/>
            </a:xfrm>
            <a:prstGeom prst="rect">
              <a:avLst/>
            </a:prstGeom>
          </p:spPr>
          <p:txBody>
            <a:bodyPr vert="horz" wrap="square" lIns="0" tIns="16933" rIns="0" bIns="0" rtlCol="0">
              <a:spAutoFit/>
            </a:bodyPr>
            <a:lstStyle/>
            <a:p>
              <a:pPr marL="16933" algn="ctr">
                <a:spcBef>
                  <a:spcPts val="133"/>
                </a:spcBef>
              </a:pPr>
              <a:r>
                <a:rPr lang="en-US" sz="2000" b="1" spc="-13" dirty="0">
                  <a:solidFill>
                    <a:srgbClr val="00A978"/>
                  </a:solidFill>
                  <a:effectLst>
                    <a:outerShdw blurRad="38100" dist="38100" dir="2700000" algn="tl">
                      <a:srgbClr val="000000">
                        <a:alpha val="43137"/>
                      </a:srgbClr>
                    </a:outerShdw>
                  </a:effectLst>
                  <a:latin typeface="Tahoma"/>
                  <a:cs typeface="Tahoma"/>
                </a:rPr>
                <a:t>ONLINE SCHOOL</a:t>
              </a:r>
              <a:endParaRPr lang="en-US" sz="2000" b="1" dirty="0">
                <a:effectLst>
                  <a:outerShdw blurRad="38100" dist="38100" dir="2700000" algn="tl">
                    <a:srgbClr val="000000">
                      <a:alpha val="43137"/>
                    </a:srgbClr>
                  </a:outerShdw>
                </a:effectLst>
                <a:latin typeface="Tahoma"/>
                <a:cs typeface="Tahoma"/>
              </a:endParaRPr>
            </a:p>
          </p:txBody>
        </p:sp>
        <p:sp>
          <p:nvSpPr>
            <p:cNvPr id="14" name="object 11"/>
            <p:cNvSpPr txBox="1"/>
            <p:nvPr/>
          </p:nvSpPr>
          <p:spPr>
            <a:xfrm>
              <a:off x="9694699" y="215111"/>
              <a:ext cx="2315633" cy="632651"/>
            </a:xfrm>
            <a:prstGeom prst="rect">
              <a:avLst/>
            </a:prstGeom>
          </p:spPr>
          <p:txBody>
            <a:bodyPr vert="horz" wrap="square" lIns="0" tIns="16933" rIns="0" bIns="0" rtlCol="0">
              <a:spAutoFit/>
            </a:bodyPr>
            <a:lstStyle/>
            <a:p>
              <a:pPr marL="16933" algn="ctr">
                <a:spcBef>
                  <a:spcPts val="133"/>
                </a:spcBef>
              </a:pPr>
              <a:r>
                <a:rPr lang="en-US" sz="2000" b="1" spc="-13" dirty="0">
                  <a:solidFill>
                    <a:srgbClr val="00A978"/>
                  </a:solidFill>
                  <a:effectLst>
                    <a:outerShdw blurRad="38100" dist="38100" dir="2700000" algn="tl">
                      <a:srgbClr val="000000">
                        <a:alpha val="43137"/>
                      </a:srgbClr>
                    </a:outerShdw>
                  </a:effectLst>
                  <a:latin typeface="Tahoma"/>
                  <a:cs typeface="Tahoma"/>
                </a:rPr>
                <a:t>PRESIDENTIAL LYCEUM SCHOOL</a:t>
              </a:r>
              <a:endParaRPr lang="en-US" sz="2000" b="1" dirty="0">
                <a:effectLst>
                  <a:outerShdw blurRad="38100" dist="38100" dir="2700000" algn="tl">
                    <a:srgbClr val="000000">
                      <a:alpha val="43137"/>
                    </a:srgbClr>
                  </a:outerShdw>
                </a:effectLst>
                <a:latin typeface="Tahoma"/>
                <a:cs typeface="Tahoma"/>
              </a:endParaRPr>
            </a:p>
          </p:txBody>
        </p:sp>
        <p:sp>
          <p:nvSpPr>
            <p:cNvPr id="15" name="object 4"/>
            <p:cNvSpPr txBox="1"/>
            <p:nvPr/>
          </p:nvSpPr>
          <p:spPr>
            <a:xfrm>
              <a:off x="8360451" y="5237792"/>
              <a:ext cx="2217635" cy="594179"/>
            </a:xfrm>
            <a:prstGeom prst="rect">
              <a:avLst/>
            </a:prstGeom>
          </p:spPr>
          <p:txBody>
            <a:bodyPr vert="horz" wrap="square" lIns="0" tIns="16933" rIns="0" bIns="0" rtlCol="0">
              <a:spAutoFit/>
            </a:bodyPr>
            <a:lstStyle/>
            <a:p>
              <a:pPr algn="ctr">
                <a:lnSpc>
                  <a:spcPts val="2207"/>
                </a:lnSpc>
                <a:spcBef>
                  <a:spcPts val="133"/>
                </a:spcBef>
              </a:pPr>
              <a:r>
                <a:rPr lang="en-US" sz="2000" b="1" spc="-13" dirty="0">
                  <a:solidFill>
                    <a:srgbClr val="00A978"/>
                  </a:solidFill>
                  <a:effectLst>
                    <a:outerShdw blurRad="38100" dist="38100" dir="2700000" algn="tl">
                      <a:srgbClr val="000000">
                        <a:alpha val="43137"/>
                      </a:srgbClr>
                    </a:outerShdw>
                  </a:effectLst>
                  <a:latin typeface="Tahoma"/>
                  <a:cs typeface="Tahoma"/>
                </a:rPr>
                <a:t>PARENTS </a:t>
              </a:r>
              <a:endParaRPr lang="ru-RU" sz="2000" b="1" spc="-113" dirty="0">
                <a:latin typeface="Tahoma"/>
                <a:cs typeface="Tahoma"/>
              </a:endParaRPr>
            </a:p>
            <a:p>
              <a:pPr algn="ctr">
                <a:lnSpc>
                  <a:spcPts val="2207"/>
                </a:lnSpc>
                <a:spcBef>
                  <a:spcPts val="133"/>
                </a:spcBef>
              </a:pPr>
              <a:r>
                <a:rPr lang="en-US" sz="2000" b="1" spc="-113" dirty="0">
                  <a:latin typeface="Tahoma"/>
                  <a:cs typeface="Tahoma"/>
                </a:rPr>
                <a:t>support</a:t>
              </a:r>
              <a:endParaRPr sz="3200" dirty="0">
                <a:latin typeface="Tahoma"/>
                <a:cs typeface="Tahoma"/>
              </a:endParaRPr>
            </a:p>
          </p:txBody>
        </p:sp>
        <p:pic>
          <p:nvPicPr>
            <p:cNvPr id="17" name="Рисунок 16"/>
            <p:cNvPicPr>
              <a:picLocks noChangeAspect="1"/>
            </p:cNvPicPr>
            <p:nvPr/>
          </p:nvPicPr>
          <p:blipFill>
            <a:blip r:embed="rId4"/>
            <a:stretch>
              <a:fillRect/>
            </a:stretch>
          </p:blipFill>
          <p:spPr>
            <a:xfrm>
              <a:off x="9280034" y="1106022"/>
              <a:ext cx="2730298" cy="2116631"/>
            </a:xfrm>
            <a:prstGeom prst="rect">
              <a:avLst/>
            </a:prstGeom>
          </p:spPr>
        </p:pic>
        <p:sp>
          <p:nvSpPr>
            <p:cNvPr id="18" name="object 11"/>
            <p:cNvSpPr txBox="1"/>
            <p:nvPr/>
          </p:nvSpPr>
          <p:spPr>
            <a:xfrm>
              <a:off x="9487366" y="3405043"/>
              <a:ext cx="2315633" cy="645476"/>
            </a:xfrm>
            <a:prstGeom prst="rect">
              <a:avLst/>
            </a:prstGeom>
          </p:spPr>
          <p:txBody>
            <a:bodyPr vert="horz" wrap="square" lIns="0" tIns="16933" rIns="0" bIns="0" rtlCol="0">
              <a:spAutoFit/>
            </a:bodyPr>
            <a:lstStyle/>
            <a:p>
              <a:pPr marL="16933" algn="ctr">
                <a:spcBef>
                  <a:spcPts val="133"/>
                </a:spcBef>
              </a:pPr>
              <a:r>
                <a:rPr lang="en-US" sz="2000" b="1" spc="-13" dirty="0">
                  <a:solidFill>
                    <a:srgbClr val="00A978"/>
                  </a:solidFill>
                  <a:effectLst>
                    <a:outerShdw blurRad="38100" dist="38100" dir="2700000" algn="tl">
                      <a:srgbClr val="000000">
                        <a:alpha val="43137"/>
                      </a:srgbClr>
                    </a:outerShdw>
                  </a:effectLst>
                  <a:latin typeface="Tahoma"/>
                  <a:cs typeface="Tahoma"/>
                </a:rPr>
                <a:t>STEM</a:t>
              </a:r>
            </a:p>
            <a:p>
              <a:pPr marL="16933" algn="ctr">
                <a:spcBef>
                  <a:spcPts val="133"/>
                </a:spcBef>
              </a:pPr>
              <a:r>
                <a:rPr lang="en-US" sz="2000" b="1" spc="-13" dirty="0">
                  <a:solidFill>
                    <a:srgbClr val="00A978"/>
                  </a:solidFill>
                  <a:effectLst>
                    <a:outerShdw blurRad="38100" dist="38100" dir="2700000" algn="tl">
                      <a:srgbClr val="000000">
                        <a:alpha val="43137"/>
                      </a:srgbClr>
                    </a:outerShdw>
                  </a:effectLst>
                  <a:latin typeface="Tahoma"/>
                  <a:cs typeface="Tahoma"/>
                </a:rPr>
                <a:t>subjects</a:t>
              </a:r>
              <a:endParaRPr sz="2000" b="1" dirty="0">
                <a:effectLst>
                  <a:outerShdw blurRad="38100" dist="38100" dir="2700000" algn="tl">
                    <a:srgbClr val="000000">
                      <a:alpha val="43137"/>
                    </a:srgbClr>
                  </a:outerShdw>
                </a:effectLst>
                <a:latin typeface="Tahoma"/>
                <a:cs typeface="Tahoma"/>
              </a:endParaRPr>
            </a:p>
          </p:txBody>
        </p:sp>
        <p:sp>
          <p:nvSpPr>
            <p:cNvPr id="19" name="object 11"/>
            <p:cNvSpPr txBox="1"/>
            <p:nvPr/>
          </p:nvSpPr>
          <p:spPr>
            <a:xfrm>
              <a:off x="284455" y="1309190"/>
              <a:ext cx="2315633" cy="940428"/>
            </a:xfrm>
            <a:prstGeom prst="rect">
              <a:avLst/>
            </a:prstGeom>
          </p:spPr>
          <p:txBody>
            <a:bodyPr vert="horz" wrap="square" lIns="0" tIns="16933" rIns="0" bIns="0" rtlCol="0">
              <a:spAutoFit/>
            </a:bodyPr>
            <a:lstStyle/>
            <a:p>
              <a:pPr marL="16933" algn="ctr">
                <a:spcBef>
                  <a:spcPts val="133"/>
                </a:spcBef>
              </a:pPr>
              <a:r>
                <a:rPr lang="en-US" sz="2000" b="1" spc="-13" dirty="0">
                  <a:solidFill>
                    <a:srgbClr val="00A978"/>
                  </a:solidFill>
                  <a:effectLst>
                    <a:outerShdw blurRad="38100" dist="38100" dir="2700000" algn="tl">
                      <a:srgbClr val="000000">
                        <a:alpha val="43137"/>
                      </a:srgbClr>
                    </a:outerShdw>
                  </a:effectLst>
                  <a:latin typeface="Tahoma"/>
                  <a:cs typeface="Tahoma"/>
                </a:rPr>
                <a:t>CENTER FOR Olympic PREPARATION</a:t>
              </a:r>
              <a:endParaRPr lang="ru-RU" sz="2000" b="1" dirty="0">
                <a:effectLst>
                  <a:outerShdw blurRad="38100" dist="38100" dir="2700000" algn="tl">
                    <a:srgbClr val="000000">
                      <a:alpha val="43137"/>
                    </a:srgbClr>
                  </a:outerShdw>
                </a:effectLst>
                <a:latin typeface="Tahoma"/>
                <a:cs typeface="Tahoma"/>
              </a:endParaRPr>
            </a:p>
          </p:txBody>
        </p:sp>
        <p:sp>
          <p:nvSpPr>
            <p:cNvPr id="21" name="object 5"/>
            <p:cNvSpPr txBox="1"/>
            <p:nvPr/>
          </p:nvSpPr>
          <p:spPr>
            <a:xfrm>
              <a:off x="200761" y="5719837"/>
              <a:ext cx="2616428" cy="594179"/>
            </a:xfrm>
            <a:prstGeom prst="rect">
              <a:avLst/>
            </a:prstGeom>
          </p:spPr>
          <p:txBody>
            <a:bodyPr vert="horz" wrap="square" lIns="0" tIns="16933" rIns="0" bIns="0" rtlCol="0">
              <a:spAutoFit/>
            </a:bodyPr>
            <a:lstStyle/>
            <a:p>
              <a:pPr algn="ctr">
                <a:lnSpc>
                  <a:spcPts val="2207"/>
                </a:lnSpc>
                <a:spcBef>
                  <a:spcPts val="133"/>
                </a:spcBef>
              </a:pPr>
              <a:r>
                <a:rPr lang="en-US" sz="2400" b="1" spc="-127" dirty="0">
                  <a:solidFill>
                    <a:srgbClr val="FFFFFF"/>
                  </a:solidFill>
                  <a:latin typeface="Tahoma"/>
                  <a:cs typeface="Tahoma"/>
                </a:rPr>
                <a:t>Online </a:t>
              </a:r>
            </a:p>
            <a:p>
              <a:pPr algn="ctr">
                <a:lnSpc>
                  <a:spcPts val="2207"/>
                </a:lnSpc>
                <a:spcBef>
                  <a:spcPts val="133"/>
                </a:spcBef>
              </a:pPr>
              <a:r>
                <a:rPr lang="en-US" sz="2400" b="1" spc="-127" dirty="0">
                  <a:solidFill>
                    <a:srgbClr val="FFFFFF"/>
                  </a:solidFill>
                  <a:latin typeface="Tahoma"/>
                  <a:cs typeface="Tahoma"/>
                </a:rPr>
                <a:t>textbooks</a:t>
              </a:r>
              <a:endParaRPr sz="3600" dirty="0">
                <a:latin typeface="Tahoma"/>
                <a:cs typeface="Tahoma"/>
              </a:endParaRPr>
            </a:p>
          </p:txBody>
        </p:sp>
        <p:sp>
          <p:nvSpPr>
            <p:cNvPr id="22" name="object 5"/>
            <p:cNvSpPr txBox="1"/>
            <p:nvPr/>
          </p:nvSpPr>
          <p:spPr>
            <a:xfrm>
              <a:off x="2747125" y="5728830"/>
              <a:ext cx="2616428" cy="594179"/>
            </a:xfrm>
            <a:prstGeom prst="rect">
              <a:avLst/>
            </a:prstGeom>
          </p:spPr>
          <p:txBody>
            <a:bodyPr vert="horz" wrap="square" lIns="0" tIns="16933" rIns="0" bIns="0" rtlCol="0">
              <a:spAutoFit/>
            </a:bodyPr>
            <a:lstStyle/>
            <a:p>
              <a:pPr algn="ctr">
                <a:lnSpc>
                  <a:spcPts val="2207"/>
                </a:lnSpc>
                <a:spcBef>
                  <a:spcPts val="133"/>
                </a:spcBef>
              </a:pPr>
              <a:r>
                <a:rPr lang="en-US" sz="2400" b="1" spc="-127" dirty="0">
                  <a:solidFill>
                    <a:srgbClr val="FFFFFF"/>
                  </a:solidFill>
                  <a:latin typeface="Tahoma"/>
                  <a:cs typeface="Tahoma"/>
                </a:rPr>
                <a:t>Online </a:t>
              </a:r>
            </a:p>
            <a:p>
              <a:pPr algn="ctr">
                <a:lnSpc>
                  <a:spcPts val="2207"/>
                </a:lnSpc>
                <a:spcBef>
                  <a:spcPts val="133"/>
                </a:spcBef>
              </a:pPr>
              <a:r>
                <a:rPr lang="en-US" sz="2400" b="1" spc="-127" dirty="0">
                  <a:solidFill>
                    <a:srgbClr val="FFFFFF"/>
                  </a:solidFill>
                  <a:latin typeface="Tahoma"/>
                  <a:cs typeface="Tahoma"/>
                </a:rPr>
                <a:t> logbook</a:t>
              </a:r>
              <a:endParaRPr sz="3600" dirty="0">
                <a:latin typeface="Tahoma"/>
                <a:cs typeface="Tahoma"/>
              </a:endParaRPr>
            </a:p>
          </p:txBody>
        </p:sp>
        <p:sp>
          <p:nvSpPr>
            <p:cNvPr id="23" name="object 4"/>
            <p:cNvSpPr txBox="1"/>
            <p:nvPr/>
          </p:nvSpPr>
          <p:spPr>
            <a:xfrm>
              <a:off x="10072873" y="6004102"/>
              <a:ext cx="2217635" cy="594179"/>
            </a:xfrm>
            <a:prstGeom prst="rect">
              <a:avLst/>
            </a:prstGeom>
          </p:spPr>
          <p:txBody>
            <a:bodyPr vert="horz" wrap="square" lIns="0" tIns="16933" rIns="0" bIns="0" rtlCol="0">
              <a:spAutoFit/>
            </a:bodyPr>
            <a:lstStyle/>
            <a:p>
              <a:pPr algn="ctr">
                <a:lnSpc>
                  <a:spcPts val="2207"/>
                </a:lnSpc>
                <a:spcBef>
                  <a:spcPts val="133"/>
                </a:spcBef>
              </a:pPr>
              <a:r>
                <a:rPr lang="en-US" sz="2000" b="1" spc="-13" dirty="0">
                  <a:solidFill>
                    <a:srgbClr val="00A978"/>
                  </a:solidFill>
                  <a:effectLst>
                    <a:outerShdw blurRad="38100" dist="38100" dir="2700000" algn="tl">
                      <a:srgbClr val="000000">
                        <a:alpha val="43137"/>
                      </a:srgbClr>
                    </a:outerShdw>
                  </a:effectLst>
                  <a:latin typeface="Tahoma"/>
                  <a:cs typeface="Tahoma"/>
                </a:rPr>
                <a:t>ELECTRONIC</a:t>
              </a:r>
              <a:r>
                <a:rPr lang="en-US" sz="2000" b="0" i="0" dirty="0">
                  <a:solidFill>
                    <a:srgbClr val="0D0D0D"/>
                  </a:solidFill>
                  <a:effectLst/>
                  <a:latin typeface="Söhne"/>
                </a:rPr>
                <a:t> </a:t>
              </a:r>
              <a:endParaRPr lang="ru-RU" sz="2000" b="0" i="0" dirty="0">
                <a:solidFill>
                  <a:srgbClr val="0D0D0D"/>
                </a:solidFill>
                <a:effectLst/>
                <a:latin typeface="Söhne"/>
              </a:endParaRPr>
            </a:p>
            <a:p>
              <a:pPr algn="ctr">
                <a:lnSpc>
                  <a:spcPts val="2207"/>
                </a:lnSpc>
                <a:spcBef>
                  <a:spcPts val="133"/>
                </a:spcBef>
              </a:pPr>
              <a:r>
                <a:rPr lang="en-US" sz="2000" b="1" i="0" dirty="0">
                  <a:solidFill>
                    <a:srgbClr val="0D0D0D"/>
                  </a:solidFill>
                  <a:effectLst/>
                  <a:latin typeface="Söhne"/>
                </a:rPr>
                <a:t>diary</a:t>
              </a:r>
              <a:endParaRPr sz="3200" b="1" dirty="0">
                <a:latin typeface="Tahoma"/>
                <a:cs typeface="Tahoma"/>
              </a:endParaRPr>
            </a:p>
          </p:txBody>
        </p:sp>
        <p:sp>
          <p:nvSpPr>
            <p:cNvPr id="20" name="object 5"/>
            <p:cNvSpPr txBox="1"/>
            <p:nvPr/>
          </p:nvSpPr>
          <p:spPr>
            <a:xfrm>
              <a:off x="4201957" y="118393"/>
              <a:ext cx="2616428" cy="594179"/>
            </a:xfrm>
            <a:prstGeom prst="rect">
              <a:avLst/>
            </a:prstGeom>
          </p:spPr>
          <p:txBody>
            <a:bodyPr vert="horz" wrap="square" lIns="0" tIns="16933" rIns="0" bIns="0" rtlCol="0">
              <a:spAutoFit/>
            </a:bodyPr>
            <a:lstStyle/>
            <a:p>
              <a:pPr algn="ctr">
                <a:lnSpc>
                  <a:spcPts val="2207"/>
                </a:lnSpc>
                <a:spcBef>
                  <a:spcPts val="133"/>
                </a:spcBef>
              </a:pPr>
              <a:r>
                <a:rPr lang="en-US" sz="2400" b="1" spc="-127" dirty="0">
                  <a:solidFill>
                    <a:srgbClr val="FFFFFF"/>
                  </a:solidFill>
                  <a:latin typeface="Tahoma"/>
                  <a:cs typeface="Tahoma"/>
                </a:rPr>
                <a:t>ONLINE </a:t>
              </a:r>
            </a:p>
            <a:p>
              <a:pPr algn="ctr">
                <a:lnSpc>
                  <a:spcPts val="2207"/>
                </a:lnSpc>
                <a:spcBef>
                  <a:spcPts val="133"/>
                </a:spcBef>
              </a:pPr>
              <a:r>
                <a:rPr lang="en-US" sz="2400" b="1" spc="-127" dirty="0">
                  <a:solidFill>
                    <a:srgbClr val="FFFFFF"/>
                  </a:solidFill>
                  <a:latin typeface="Tahoma"/>
                  <a:cs typeface="Tahoma"/>
                </a:rPr>
                <a:t>Education</a:t>
              </a:r>
              <a:endParaRPr sz="3600" b="1"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5" name="object 5"/>
            <p:cNvSpPr txBox="1"/>
            <p:nvPr/>
          </p:nvSpPr>
          <p:spPr>
            <a:xfrm>
              <a:off x="4247805" y="791185"/>
              <a:ext cx="2884516" cy="299227"/>
            </a:xfrm>
            <a:prstGeom prst="rect">
              <a:avLst/>
            </a:prstGeom>
          </p:spPr>
          <p:txBody>
            <a:bodyPr vert="horz" wrap="square" lIns="0" tIns="16933" rIns="0" bIns="0" rtlCol="0">
              <a:spAutoFit/>
            </a:bodyPr>
            <a:lstStyle/>
            <a:p>
              <a:pPr>
                <a:lnSpc>
                  <a:spcPts val="2207"/>
                </a:lnSpc>
                <a:spcBef>
                  <a:spcPts val="133"/>
                </a:spcBef>
              </a:pPr>
              <a:r>
                <a:rPr lang="ru-RU" sz="2000" b="1" spc="-127" dirty="0">
                  <a:solidFill>
                    <a:srgbClr val="FFFFFF"/>
                  </a:solidFill>
                  <a:latin typeface="Tahoma"/>
                  <a:cs typeface="Tahoma"/>
                </a:rPr>
                <a:t>- </a:t>
              </a:r>
              <a:r>
                <a:rPr lang="en-US" spc="-127" dirty="0">
                  <a:solidFill>
                    <a:srgbClr val="FFFFFF"/>
                  </a:solidFill>
                  <a:latin typeface="Tahoma"/>
                  <a:cs typeface="Tahoma"/>
                </a:rPr>
                <a:t>Inclusive education</a:t>
              </a:r>
              <a:r>
                <a:rPr lang="ru-RU" dirty="0">
                  <a:solidFill>
                    <a:schemeClr val="bg1"/>
                  </a:solidFill>
                  <a:latin typeface="Tahoma" panose="020B0604030504040204" pitchFamily="34" charset="0"/>
                  <a:ea typeface="Tahoma" panose="020B0604030504040204" pitchFamily="34" charset="0"/>
                  <a:cs typeface="Tahoma" panose="020B0604030504040204" pitchFamily="34" charset="0"/>
                </a:rPr>
                <a:t>;</a:t>
              </a:r>
              <a:endParaRPr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sp>
        <p:nvSpPr>
          <p:cNvPr id="26" name="object 5"/>
          <p:cNvSpPr txBox="1"/>
          <p:nvPr/>
        </p:nvSpPr>
        <p:spPr>
          <a:xfrm>
            <a:off x="4267202" y="1143090"/>
            <a:ext cx="2884516" cy="558272"/>
          </a:xfrm>
          <a:prstGeom prst="rect">
            <a:avLst/>
          </a:prstGeom>
        </p:spPr>
        <p:txBody>
          <a:bodyPr vert="horz" wrap="square" lIns="0" tIns="16933" rIns="0" bIns="0" rtlCol="0">
            <a:spAutoFit/>
          </a:bodyPr>
          <a:lstStyle/>
          <a:p>
            <a:pPr>
              <a:lnSpc>
                <a:spcPts val="2207"/>
              </a:lnSpc>
              <a:spcBef>
                <a:spcPts val="133"/>
              </a:spcBef>
            </a:pPr>
            <a:r>
              <a:rPr lang="ru-RU" spc="-127" dirty="0">
                <a:solidFill>
                  <a:srgbClr val="FFFFFF"/>
                </a:solidFill>
                <a:latin typeface="Tahoma"/>
                <a:cs typeface="Tahoma"/>
              </a:rPr>
              <a:t>- </a:t>
            </a:r>
            <a:r>
              <a:rPr lang="en-US" spc="-127" dirty="0">
                <a:solidFill>
                  <a:srgbClr val="FFFFFF"/>
                </a:solidFill>
                <a:latin typeface="Tahoma"/>
                <a:cs typeface="Tahoma"/>
              </a:rPr>
              <a:t>Education for </a:t>
            </a:r>
            <a:r>
              <a:rPr lang="en-US" sz="2000" b="1" spc="-127" dirty="0">
                <a:solidFill>
                  <a:srgbClr val="FFFFFF"/>
                </a:solidFill>
                <a:latin typeface="Tahoma"/>
                <a:cs typeface="Tahoma"/>
              </a:rPr>
              <a:t>c</a:t>
            </a:r>
            <a:r>
              <a:rPr lang="en-US" spc="-127" dirty="0">
                <a:solidFill>
                  <a:srgbClr val="FFFFFF"/>
                </a:solidFill>
                <a:latin typeface="Tahoma"/>
                <a:cs typeface="Tahoma"/>
              </a:rPr>
              <a:t>hildren of migrants (certificate, diploma</a:t>
            </a:r>
            <a:r>
              <a:rPr lang="ru-RU" spc="-127" dirty="0">
                <a:solidFill>
                  <a:srgbClr val="FFFFFF"/>
                </a:solidFill>
                <a:latin typeface="Tahoma"/>
                <a:cs typeface="Tahoma"/>
              </a:rPr>
              <a:t>).</a:t>
            </a:r>
            <a:endParaRPr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8814606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52"/>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F360A355-8B28-1386-36EE-222DD0DCF8CB}"/>
              </a:ext>
            </a:extLst>
          </p:cNvPr>
          <p:cNvSpPr/>
          <p:nvPr/>
        </p:nvSpPr>
        <p:spPr>
          <a:xfrm>
            <a:off x="0" y="0"/>
            <a:ext cx="12192000" cy="6857999"/>
          </a:xfrm>
          <a:prstGeom prst="rect">
            <a:avLst/>
          </a:prstGeom>
          <a:gradFill flip="none" rotWithShape="1">
            <a:gsLst>
              <a:gs pos="0">
                <a:srgbClr val="0042D0"/>
              </a:gs>
              <a:gs pos="100000">
                <a:srgbClr val="6D07B7"/>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Segoe UI" panose="020B0502040204020203" pitchFamily="34" charset="0"/>
              <a:cs typeface="Segoe UI" panose="020B0502040204020203" pitchFamily="34" charset="0"/>
            </a:endParaRPr>
          </a:p>
        </p:txBody>
      </p:sp>
      <p:sp>
        <p:nvSpPr>
          <p:cNvPr id="3" name="Прямоугольник: скругленные углы 2">
            <a:extLst>
              <a:ext uri="{FF2B5EF4-FFF2-40B4-BE49-F238E27FC236}">
                <a16:creationId xmlns:a16="http://schemas.microsoft.com/office/drawing/2014/main" id="{E273890A-F81C-4E6B-3C99-34BEDB9134A8}"/>
              </a:ext>
            </a:extLst>
          </p:cNvPr>
          <p:cNvSpPr/>
          <p:nvPr/>
        </p:nvSpPr>
        <p:spPr>
          <a:xfrm>
            <a:off x="1866900" y="105907"/>
            <a:ext cx="10098365" cy="762000"/>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lang="en-US" sz="2400" b="1" dirty="0">
                <a:solidFill>
                  <a:schemeClr val="bg1"/>
                </a:solidFill>
                <a:latin typeface="Segoe UI" panose="020B0502040204020203" pitchFamily="34" charset="0"/>
                <a:cs typeface="Segoe UI" panose="020B0502040204020203" pitchFamily="34" charset="0"/>
              </a:rPr>
              <a:t>DIGITALIZATION OF EDUCATIONAL DOCUMENTS</a:t>
            </a:r>
            <a:endParaRPr lang="ky-KG" sz="2400" b="1" dirty="0">
              <a:solidFill>
                <a:schemeClr val="bg1"/>
              </a:solidFill>
              <a:latin typeface="Segoe UI" panose="020B0502040204020203" pitchFamily="34" charset="0"/>
              <a:cs typeface="Segoe UI" panose="020B0502040204020203" pitchFamily="34" charset="0"/>
            </a:endParaRPr>
          </a:p>
        </p:txBody>
      </p:sp>
      <p:pic>
        <p:nvPicPr>
          <p:cNvPr id="5" name="Рисунок 4">
            <a:extLst>
              <a:ext uri="{FF2B5EF4-FFF2-40B4-BE49-F238E27FC236}">
                <a16:creationId xmlns:a16="http://schemas.microsoft.com/office/drawing/2014/main" id="{9F1807D8-F070-0191-0326-C34D29FE7EBF}"/>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0" y="973814"/>
            <a:ext cx="12192000" cy="5884185"/>
          </a:xfrm>
          <a:prstGeom prst="rect">
            <a:avLst/>
          </a:prstGeom>
        </p:spPr>
      </p:pic>
      <p:sp>
        <p:nvSpPr>
          <p:cNvPr id="55" name="Стрелка вправо 54"/>
          <p:cNvSpPr/>
          <p:nvPr/>
        </p:nvSpPr>
        <p:spPr>
          <a:xfrm rot="19710528">
            <a:off x="3269199" y="3947477"/>
            <a:ext cx="989647" cy="788835"/>
          </a:xfrm>
          <a:prstGeom prst="rightArrow">
            <a:avLst/>
          </a:prstGeom>
          <a:solidFill>
            <a:srgbClr val="00B2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Segoe UI" panose="020B0502040204020203" pitchFamily="34" charset="0"/>
              <a:cs typeface="Segoe UI" panose="020B0502040204020203" pitchFamily="34" charset="0"/>
            </a:endParaRPr>
          </a:p>
        </p:txBody>
      </p:sp>
      <p:sp>
        <p:nvSpPr>
          <p:cNvPr id="1956" name="Google Shape;1956;p32"/>
          <p:cNvSpPr/>
          <p:nvPr/>
        </p:nvSpPr>
        <p:spPr>
          <a:xfrm>
            <a:off x="5527784" y="2757317"/>
            <a:ext cx="1136400" cy="1136400"/>
          </a:xfrm>
          <a:prstGeom prst="ellipse">
            <a:avLst/>
          </a:prstGeom>
          <a:noFill/>
          <a:ln>
            <a:noFill/>
          </a:ln>
        </p:spPr>
        <p:txBody>
          <a:bodyPr spcFirstLastPara="1" wrap="square" lIns="121900" tIns="121900" rIns="121900" bIns="121900" anchor="ctr" anchorCtr="0">
            <a:noAutofit/>
          </a:bodyPr>
          <a:lstStyle/>
          <a:p>
            <a:pPr algn="ctr">
              <a:buClr>
                <a:srgbClr val="000000"/>
              </a:buClr>
              <a:buSzPts val="1100"/>
            </a:pPr>
            <a:endParaRPr sz="2133">
              <a:solidFill>
                <a:srgbClr val="000000"/>
              </a:solidFill>
            </a:endParaRPr>
          </a:p>
        </p:txBody>
      </p:sp>
      <p:pic>
        <p:nvPicPr>
          <p:cNvPr id="1026" name="Picture 2"/>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53440" y="1168995"/>
            <a:ext cx="1187068" cy="17575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49767" y="2979546"/>
            <a:ext cx="1151825" cy="17575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711029" y="1197572"/>
            <a:ext cx="1413227" cy="15702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017919" y="1197572"/>
            <a:ext cx="1434500" cy="16376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1" name="Picture 7"/>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692764" y="2883817"/>
            <a:ext cx="1045796" cy="14920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10">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692764" y="1239461"/>
            <a:ext cx="1045795" cy="14864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3" name="Picture 9"/>
          <p:cNvPicPr>
            <a:picLocks noChangeAspect="1" noChangeArrowheads="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145889" y="4815317"/>
            <a:ext cx="1471312" cy="18687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4" name="Picture 10"/>
          <p:cNvPicPr>
            <a:picLocks noChangeAspect="1" noChangeArrowheads="1"/>
          </p:cNvPicPr>
          <p:nvPr/>
        </p:nvPicPr>
        <p:blipFill>
          <a:blip r:embed="rId1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21364" y="4985278"/>
            <a:ext cx="1007202" cy="1666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5" name="Picture 11"/>
          <p:cNvPicPr>
            <a:picLocks noChangeAspect="1" noChangeArrowheads="1"/>
          </p:cNvPicPr>
          <p:nvPr/>
        </p:nvPicPr>
        <p:blipFill>
          <a:blip r:embed="rId1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640508" y="4909194"/>
            <a:ext cx="1503019" cy="18336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 name="Picture 5"/>
          <p:cNvPicPr>
            <a:picLocks noChangeAspect="1" noChangeArrowheads="1"/>
          </p:cNvPicPr>
          <p:nvPr/>
        </p:nvPicPr>
        <p:blipFill>
          <a:blip r:embed="rId1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801046" y="4737143"/>
            <a:ext cx="1132580" cy="19469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Стрелка вправо 5"/>
          <p:cNvSpPr/>
          <p:nvPr/>
        </p:nvSpPr>
        <p:spPr>
          <a:xfrm rot="788236">
            <a:off x="3455870" y="2306593"/>
            <a:ext cx="989647" cy="788835"/>
          </a:xfrm>
          <a:prstGeom prst="rightArrow">
            <a:avLst/>
          </a:prstGeom>
          <a:solidFill>
            <a:srgbClr val="00B2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Segoe UI" panose="020B0502040204020203" pitchFamily="34" charset="0"/>
              <a:cs typeface="Segoe UI" panose="020B0502040204020203" pitchFamily="34" charset="0"/>
            </a:endParaRPr>
          </a:p>
        </p:txBody>
      </p:sp>
      <p:sp>
        <p:nvSpPr>
          <p:cNvPr id="57" name="Стрелка вправо 56"/>
          <p:cNvSpPr/>
          <p:nvPr/>
        </p:nvSpPr>
        <p:spPr>
          <a:xfrm rot="9765007">
            <a:off x="7735996" y="2212435"/>
            <a:ext cx="989647" cy="788835"/>
          </a:xfrm>
          <a:prstGeom prst="rightArrow">
            <a:avLst/>
          </a:prstGeom>
          <a:solidFill>
            <a:srgbClr val="00B2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Segoe UI" panose="020B0502040204020203" pitchFamily="34" charset="0"/>
              <a:cs typeface="Segoe UI" panose="020B0502040204020203" pitchFamily="34" charset="0"/>
            </a:endParaRPr>
          </a:p>
        </p:txBody>
      </p:sp>
      <p:sp>
        <p:nvSpPr>
          <p:cNvPr id="58" name="Стрелка вправо 57"/>
          <p:cNvSpPr/>
          <p:nvPr/>
        </p:nvSpPr>
        <p:spPr>
          <a:xfrm rot="12076931">
            <a:off x="7816339" y="3963763"/>
            <a:ext cx="989647" cy="788835"/>
          </a:xfrm>
          <a:prstGeom prst="rightArrow">
            <a:avLst/>
          </a:prstGeom>
          <a:solidFill>
            <a:srgbClr val="00B2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Segoe UI" panose="020B0502040204020203" pitchFamily="34" charset="0"/>
              <a:cs typeface="Segoe UI" panose="020B0502040204020203" pitchFamily="34" charset="0"/>
            </a:endParaRPr>
          </a:p>
        </p:txBody>
      </p:sp>
      <p:grpSp>
        <p:nvGrpSpPr>
          <p:cNvPr id="7" name="Группа 6">
            <a:extLst>
              <a:ext uri="{FF2B5EF4-FFF2-40B4-BE49-F238E27FC236}">
                <a16:creationId xmlns:a16="http://schemas.microsoft.com/office/drawing/2014/main" id="{85206349-3B6C-7F32-4A8F-015FFC8382EB}"/>
              </a:ext>
            </a:extLst>
          </p:cNvPr>
          <p:cNvGrpSpPr/>
          <p:nvPr/>
        </p:nvGrpSpPr>
        <p:grpSpPr>
          <a:xfrm>
            <a:off x="3770784" y="1541324"/>
            <a:ext cx="5187572" cy="5316675"/>
            <a:chOff x="3613118" y="1225499"/>
            <a:chExt cx="5187572" cy="5316675"/>
          </a:xfrm>
        </p:grpSpPr>
        <p:grpSp>
          <p:nvGrpSpPr>
            <p:cNvPr id="1972" name="Google Shape;1972;p32"/>
            <p:cNvGrpSpPr/>
            <p:nvPr/>
          </p:nvGrpSpPr>
          <p:grpSpPr>
            <a:xfrm>
              <a:off x="3613118" y="1225499"/>
              <a:ext cx="5187572" cy="5316675"/>
              <a:chOff x="2813290" y="639253"/>
              <a:chExt cx="4085989" cy="4187676"/>
            </a:xfrm>
          </p:grpSpPr>
          <p:sp>
            <p:nvSpPr>
              <p:cNvPr id="1973" name="Google Shape;1973;p32"/>
              <p:cNvSpPr/>
              <p:nvPr/>
            </p:nvSpPr>
            <p:spPr>
              <a:xfrm rot="996242">
                <a:off x="2813290" y="2796931"/>
                <a:ext cx="1034168" cy="1945789"/>
              </a:xfrm>
              <a:custGeom>
                <a:avLst/>
                <a:gdLst/>
                <a:ahLst/>
                <a:cxnLst/>
                <a:rect l="l" t="t" r="r" b="b"/>
                <a:pathLst>
                  <a:path w="6565" h="11566" extrusionOk="0">
                    <a:moveTo>
                      <a:pt x="1603" y="1"/>
                    </a:moveTo>
                    <a:cubicBezTo>
                      <a:pt x="760" y="1"/>
                      <a:pt x="1152" y="1081"/>
                      <a:pt x="1115" y="1745"/>
                    </a:cubicBezTo>
                    <a:cubicBezTo>
                      <a:pt x="1019" y="3479"/>
                      <a:pt x="729" y="4975"/>
                      <a:pt x="876" y="6466"/>
                    </a:cubicBezTo>
                    <a:cubicBezTo>
                      <a:pt x="928" y="7021"/>
                      <a:pt x="425" y="9553"/>
                      <a:pt x="0" y="11565"/>
                    </a:cubicBezTo>
                    <a:lnTo>
                      <a:pt x="4735" y="11565"/>
                    </a:lnTo>
                    <a:lnTo>
                      <a:pt x="4926" y="6800"/>
                    </a:lnTo>
                    <a:cubicBezTo>
                      <a:pt x="4926" y="6800"/>
                      <a:pt x="5728" y="5881"/>
                      <a:pt x="6192" y="5257"/>
                    </a:cubicBezTo>
                    <a:cubicBezTo>
                      <a:pt x="6370" y="5018"/>
                      <a:pt x="6495" y="4823"/>
                      <a:pt x="6513" y="4732"/>
                    </a:cubicBezTo>
                    <a:cubicBezTo>
                      <a:pt x="6565" y="4415"/>
                      <a:pt x="6127" y="1125"/>
                      <a:pt x="6127" y="1125"/>
                    </a:cubicBezTo>
                    <a:lnTo>
                      <a:pt x="2125" y="591"/>
                    </a:lnTo>
                    <a:cubicBezTo>
                      <a:pt x="2125" y="591"/>
                      <a:pt x="2125" y="114"/>
                      <a:pt x="1787" y="19"/>
                    </a:cubicBezTo>
                    <a:cubicBezTo>
                      <a:pt x="1765" y="15"/>
                      <a:pt x="1739" y="10"/>
                      <a:pt x="1709" y="6"/>
                    </a:cubicBezTo>
                    <a:cubicBezTo>
                      <a:pt x="1672" y="3"/>
                      <a:pt x="1636" y="1"/>
                      <a:pt x="1603" y="1"/>
                    </a:cubicBezTo>
                    <a:close/>
                  </a:path>
                </a:pathLst>
              </a:custGeom>
              <a:solidFill>
                <a:srgbClr val="FEB8B3"/>
              </a:solidFill>
              <a:ln>
                <a:noFill/>
              </a:ln>
            </p:spPr>
            <p:txBody>
              <a:bodyPr spcFirstLastPara="1" wrap="square" lIns="121900" tIns="121900" rIns="121900" bIns="121900" anchor="ctr" anchorCtr="0">
                <a:noAutofit/>
              </a:bodyPr>
              <a:lstStyle/>
              <a:p>
                <a:endParaRPr sz="2400"/>
              </a:p>
            </p:txBody>
          </p:sp>
          <p:sp>
            <p:nvSpPr>
              <p:cNvPr id="1974" name="Google Shape;1974;p32"/>
              <p:cNvSpPr/>
              <p:nvPr/>
            </p:nvSpPr>
            <p:spPr>
              <a:xfrm rot="16200000">
                <a:off x="2772518" y="1288130"/>
                <a:ext cx="3701778" cy="2404024"/>
              </a:xfrm>
              <a:custGeom>
                <a:avLst/>
                <a:gdLst/>
                <a:ahLst/>
                <a:cxnLst/>
                <a:rect l="l" t="t" r="r" b="b"/>
                <a:pathLst>
                  <a:path w="16720" h="11256" extrusionOk="0">
                    <a:moveTo>
                      <a:pt x="1046" y="0"/>
                    </a:moveTo>
                    <a:cubicBezTo>
                      <a:pt x="469" y="0"/>
                      <a:pt x="1" y="455"/>
                      <a:pt x="1" y="1019"/>
                    </a:cubicBezTo>
                    <a:lnTo>
                      <a:pt x="1" y="10237"/>
                    </a:lnTo>
                    <a:cubicBezTo>
                      <a:pt x="1" y="10800"/>
                      <a:pt x="469" y="11256"/>
                      <a:pt x="1046" y="11256"/>
                    </a:cubicBezTo>
                    <a:lnTo>
                      <a:pt x="15675" y="11256"/>
                    </a:lnTo>
                    <a:cubicBezTo>
                      <a:pt x="16251" y="11256"/>
                      <a:pt x="16719" y="10800"/>
                      <a:pt x="16719" y="10237"/>
                    </a:cubicBezTo>
                    <a:lnTo>
                      <a:pt x="16719" y="1019"/>
                    </a:lnTo>
                    <a:cubicBezTo>
                      <a:pt x="16719" y="455"/>
                      <a:pt x="16251" y="0"/>
                      <a:pt x="15675" y="0"/>
                    </a:cubicBezTo>
                    <a:close/>
                  </a:path>
                </a:pathLst>
              </a:custGeom>
              <a:solidFill>
                <a:srgbClr val="434343"/>
              </a:solidFill>
              <a:ln>
                <a:noFill/>
              </a:ln>
            </p:spPr>
            <p:txBody>
              <a:bodyPr spcFirstLastPara="1" wrap="square" lIns="121900" tIns="121900" rIns="121900" bIns="121900" anchor="ctr" anchorCtr="0">
                <a:noAutofit/>
              </a:bodyPr>
              <a:lstStyle/>
              <a:p>
                <a:endParaRPr sz="2400"/>
              </a:p>
            </p:txBody>
          </p:sp>
          <p:sp>
            <p:nvSpPr>
              <p:cNvPr id="1975" name="Google Shape;1975;p32"/>
              <p:cNvSpPr/>
              <p:nvPr/>
            </p:nvSpPr>
            <p:spPr>
              <a:xfrm rot="16200000">
                <a:off x="2966053" y="1443715"/>
                <a:ext cx="3345765" cy="2159936"/>
              </a:xfrm>
              <a:custGeom>
                <a:avLst/>
                <a:gdLst/>
                <a:ahLst/>
                <a:cxnLst/>
                <a:rect l="l" t="t" r="r" b="b"/>
                <a:pathLst>
                  <a:path w="14586" h="10385" extrusionOk="0">
                    <a:moveTo>
                      <a:pt x="1" y="0"/>
                    </a:moveTo>
                    <a:lnTo>
                      <a:pt x="1" y="10384"/>
                    </a:lnTo>
                    <a:lnTo>
                      <a:pt x="14586" y="10384"/>
                    </a:lnTo>
                    <a:lnTo>
                      <a:pt x="14586" y="0"/>
                    </a:lnTo>
                    <a:close/>
                  </a:path>
                </a:pathLst>
              </a:custGeom>
              <a:solidFill>
                <a:schemeClr val="lt1"/>
              </a:solidFill>
              <a:ln>
                <a:noFill/>
              </a:ln>
            </p:spPr>
            <p:txBody>
              <a:bodyPr spcFirstLastPara="1" wrap="square" lIns="121900" tIns="121900" rIns="121900" bIns="121900" anchor="ctr" anchorCtr="0">
                <a:noAutofit/>
              </a:bodyPr>
              <a:lstStyle/>
              <a:p>
                <a:endParaRPr sz="2400"/>
              </a:p>
            </p:txBody>
          </p:sp>
          <p:grpSp>
            <p:nvGrpSpPr>
              <p:cNvPr id="1981" name="Google Shape;1981;p32"/>
              <p:cNvGrpSpPr/>
              <p:nvPr/>
            </p:nvGrpSpPr>
            <p:grpSpPr>
              <a:xfrm>
                <a:off x="4981385" y="2625381"/>
                <a:ext cx="1917894" cy="2201548"/>
                <a:chOff x="4981385" y="2625381"/>
                <a:chExt cx="1917894" cy="2201548"/>
              </a:xfrm>
            </p:grpSpPr>
            <p:sp>
              <p:nvSpPr>
                <p:cNvPr id="1985" name="Google Shape;1985;p32"/>
                <p:cNvSpPr/>
                <p:nvPr/>
              </p:nvSpPr>
              <p:spPr>
                <a:xfrm>
                  <a:off x="4981385" y="2625381"/>
                  <a:ext cx="181187" cy="166550"/>
                </a:xfrm>
                <a:custGeom>
                  <a:avLst/>
                  <a:gdLst/>
                  <a:ahLst/>
                  <a:cxnLst/>
                  <a:rect l="l" t="t" r="r" b="b"/>
                  <a:pathLst>
                    <a:path w="916" h="842" extrusionOk="0">
                      <a:moveTo>
                        <a:pt x="379" y="0"/>
                      </a:moveTo>
                      <a:cubicBezTo>
                        <a:pt x="300" y="0"/>
                        <a:pt x="202" y="32"/>
                        <a:pt x="96" y="136"/>
                      </a:cubicBezTo>
                      <a:cubicBezTo>
                        <a:pt x="1" y="235"/>
                        <a:pt x="27" y="426"/>
                        <a:pt x="27" y="426"/>
                      </a:cubicBezTo>
                      <a:lnTo>
                        <a:pt x="217" y="834"/>
                      </a:lnTo>
                      <a:cubicBezTo>
                        <a:pt x="217" y="834"/>
                        <a:pt x="244" y="841"/>
                        <a:pt x="294" y="841"/>
                      </a:cubicBezTo>
                      <a:cubicBezTo>
                        <a:pt x="368" y="841"/>
                        <a:pt x="492" y="824"/>
                        <a:pt x="651" y="738"/>
                      </a:cubicBezTo>
                      <a:cubicBezTo>
                        <a:pt x="915" y="591"/>
                        <a:pt x="820" y="474"/>
                        <a:pt x="820" y="474"/>
                      </a:cubicBezTo>
                      <a:lnTo>
                        <a:pt x="582" y="75"/>
                      </a:lnTo>
                      <a:cubicBezTo>
                        <a:pt x="582" y="75"/>
                        <a:pt x="502" y="0"/>
                        <a:pt x="379" y="0"/>
                      </a:cubicBezTo>
                      <a:close/>
                    </a:path>
                  </a:pathLst>
                </a:custGeom>
                <a:solidFill>
                  <a:srgbClr val="F7E2DF"/>
                </a:solidFill>
                <a:ln>
                  <a:noFill/>
                </a:ln>
              </p:spPr>
              <p:txBody>
                <a:bodyPr spcFirstLastPara="1" wrap="square" lIns="121900" tIns="121900" rIns="121900" bIns="121900" anchor="ctr" anchorCtr="0">
                  <a:noAutofit/>
                </a:bodyPr>
                <a:lstStyle/>
                <a:p>
                  <a:endParaRPr sz="2400"/>
                </a:p>
              </p:txBody>
            </p:sp>
            <p:sp>
              <p:nvSpPr>
                <p:cNvPr id="1983" name="Google Shape;1983;p32"/>
                <p:cNvSpPr/>
                <p:nvPr/>
              </p:nvSpPr>
              <p:spPr>
                <a:xfrm>
                  <a:off x="5239957" y="3057675"/>
                  <a:ext cx="1659322" cy="1769254"/>
                </a:xfrm>
                <a:custGeom>
                  <a:avLst/>
                  <a:gdLst/>
                  <a:ahLst/>
                  <a:cxnLst/>
                  <a:rect l="l" t="t" r="r" b="b"/>
                  <a:pathLst>
                    <a:path w="10086" h="10913" extrusionOk="0">
                      <a:moveTo>
                        <a:pt x="603" y="1"/>
                      </a:moveTo>
                      <a:cubicBezTo>
                        <a:pt x="315" y="1"/>
                        <a:pt x="35" y="255"/>
                        <a:pt x="222" y="814"/>
                      </a:cubicBezTo>
                      <a:cubicBezTo>
                        <a:pt x="460" y="1534"/>
                        <a:pt x="2563" y="5835"/>
                        <a:pt x="2563" y="5835"/>
                      </a:cubicBezTo>
                      <a:lnTo>
                        <a:pt x="2801" y="6416"/>
                      </a:lnTo>
                      <a:cubicBezTo>
                        <a:pt x="2801" y="6416"/>
                        <a:pt x="2121" y="5596"/>
                        <a:pt x="1540" y="5254"/>
                      </a:cubicBezTo>
                      <a:cubicBezTo>
                        <a:pt x="1287" y="5105"/>
                        <a:pt x="1028" y="5041"/>
                        <a:pt x="801" y="5041"/>
                      </a:cubicBezTo>
                      <a:cubicBezTo>
                        <a:pt x="508" y="5041"/>
                        <a:pt x="269" y="5149"/>
                        <a:pt x="174" y="5323"/>
                      </a:cubicBezTo>
                      <a:cubicBezTo>
                        <a:pt x="0" y="5631"/>
                        <a:pt x="512" y="6039"/>
                        <a:pt x="820" y="6177"/>
                      </a:cubicBezTo>
                      <a:cubicBezTo>
                        <a:pt x="1128" y="6312"/>
                        <a:pt x="2255" y="7647"/>
                        <a:pt x="2632" y="8328"/>
                      </a:cubicBezTo>
                      <a:cubicBezTo>
                        <a:pt x="3009" y="9013"/>
                        <a:pt x="3794" y="9490"/>
                        <a:pt x="4445" y="10071"/>
                      </a:cubicBezTo>
                      <a:cubicBezTo>
                        <a:pt x="5091" y="10652"/>
                        <a:pt x="4956" y="10309"/>
                        <a:pt x="5299" y="10756"/>
                      </a:cubicBezTo>
                      <a:cubicBezTo>
                        <a:pt x="5325" y="10791"/>
                        <a:pt x="5359" y="10847"/>
                        <a:pt x="5407" y="10912"/>
                      </a:cubicBezTo>
                      <a:lnTo>
                        <a:pt x="10085" y="10912"/>
                      </a:lnTo>
                      <a:cubicBezTo>
                        <a:pt x="9600" y="9984"/>
                        <a:pt x="9101" y="8974"/>
                        <a:pt x="8988" y="8501"/>
                      </a:cubicBezTo>
                      <a:cubicBezTo>
                        <a:pt x="8746" y="7509"/>
                        <a:pt x="8507" y="5150"/>
                        <a:pt x="7961" y="4196"/>
                      </a:cubicBezTo>
                      <a:cubicBezTo>
                        <a:pt x="7468" y="3332"/>
                        <a:pt x="7004" y="2775"/>
                        <a:pt x="6641" y="2775"/>
                      </a:cubicBezTo>
                      <a:cubicBezTo>
                        <a:pt x="6601" y="2775"/>
                        <a:pt x="6563" y="2782"/>
                        <a:pt x="6526" y="2796"/>
                      </a:cubicBezTo>
                      <a:lnTo>
                        <a:pt x="6153" y="2930"/>
                      </a:lnTo>
                      <a:cubicBezTo>
                        <a:pt x="6153" y="2930"/>
                        <a:pt x="5812" y="2748"/>
                        <a:pt x="5455" y="2748"/>
                      </a:cubicBezTo>
                      <a:cubicBezTo>
                        <a:pt x="5403" y="2748"/>
                        <a:pt x="5350" y="2752"/>
                        <a:pt x="5299" y="2761"/>
                      </a:cubicBezTo>
                      <a:cubicBezTo>
                        <a:pt x="4887" y="2830"/>
                        <a:pt x="4752" y="3103"/>
                        <a:pt x="4752" y="3103"/>
                      </a:cubicBezTo>
                      <a:cubicBezTo>
                        <a:pt x="4752" y="3103"/>
                        <a:pt x="4752" y="2908"/>
                        <a:pt x="4461" y="2908"/>
                      </a:cubicBezTo>
                      <a:cubicBezTo>
                        <a:pt x="4408" y="2908"/>
                        <a:pt x="4345" y="2915"/>
                        <a:pt x="4271" y="2930"/>
                      </a:cubicBezTo>
                      <a:cubicBezTo>
                        <a:pt x="3794" y="3034"/>
                        <a:pt x="3486" y="3580"/>
                        <a:pt x="3486" y="3580"/>
                      </a:cubicBezTo>
                      <a:lnTo>
                        <a:pt x="3365" y="3780"/>
                      </a:lnTo>
                      <a:cubicBezTo>
                        <a:pt x="3365" y="3780"/>
                        <a:pt x="2238" y="2115"/>
                        <a:pt x="1860" y="1465"/>
                      </a:cubicBezTo>
                      <a:cubicBezTo>
                        <a:pt x="1488" y="814"/>
                        <a:pt x="1245" y="272"/>
                        <a:pt x="837" y="60"/>
                      </a:cubicBezTo>
                      <a:cubicBezTo>
                        <a:pt x="765" y="21"/>
                        <a:pt x="684" y="1"/>
                        <a:pt x="603" y="1"/>
                      </a:cubicBezTo>
                      <a:close/>
                    </a:path>
                  </a:pathLst>
                </a:custGeom>
                <a:solidFill>
                  <a:srgbClr val="FEB8B3"/>
                </a:solidFill>
                <a:ln>
                  <a:noFill/>
                </a:ln>
              </p:spPr>
              <p:txBody>
                <a:bodyPr spcFirstLastPara="1" wrap="square" lIns="121900" tIns="121900" rIns="121900" bIns="121900" anchor="ctr" anchorCtr="0">
                  <a:noAutofit/>
                </a:bodyPr>
                <a:lstStyle/>
                <a:p>
                  <a:endParaRPr sz="2400"/>
                </a:p>
              </p:txBody>
            </p:sp>
          </p:grpSp>
        </p:grpSp>
        <p:pic>
          <p:nvPicPr>
            <p:cNvPr id="1036" name="Picture 1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559829" y="1524000"/>
              <a:ext cx="2742352" cy="13598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7" name="Picture 1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218453" y="2919250"/>
              <a:ext cx="1083632" cy="12119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0" name="Прямоугольник 59"/>
            <p:cNvSpPr/>
            <p:nvPr/>
          </p:nvSpPr>
          <p:spPr>
            <a:xfrm>
              <a:off x="6278874" y="2981769"/>
              <a:ext cx="947428" cy="461665"/>
            </a:xfrm>
            <a:prstGeom prst="rect">
              <a:avLst/>
            </a:prstGeom>
            <a:solidFill>
              <a:srgbClr val="64B4EA"/>
            </a:solidFill>
          </p:spPr>
          <p:txBody>
            <a:bodyPr wrap="square">
              <a:spAutoFit/>
            </a:bodyPr>
            <a:lstStyle/>
            <a:p>
              <a:pPr algn="ctr"/>
              <a:r>
                <a:rPr lang="ru-RU" sz="1200" b="1">
                  <a:solidFill>
                    <a:schemeClr val="bg1"/>
                  </a:solidFill>
                </a:rPr>
                <a:t>Мектепке катталуу</a:t>
              </a:r>
            </a:p>
          </p:txBody>
        </p:sp>
        <p:pic>
          <p:nvPicPr>
            <p:cNvPr id="1038" name="Picture 14"/>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585693" y="2974496"/>
              <a:ext cx="1661431" cy="27673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8" name="TextBox 7">
            <a:extLst>
              <a:ext uri="{FF2B5EF4-FFF2-40B4-BE49-F238E27FC236}">
                <a16:creationId xmlns:a16="http://schemas.microsoft.com/office/drawing/2014/main" id="{45AB0BE4-90D3-E740-BE87-E8B264A73FBD}"/>
              </a:ext>
            </a:extLst>
          </p:cNvPr>
          <p:cNvSpPr txBox="1"/>
          <p:nvPr/>
        </p:nvSpPr>
        <p:spPr>
          <a:xfrm>
            <a:off x="468690" y="2056216"/>
            <a:ext cx="1171866" cy="923330"/>
          </a:xfrm>
          <a:prstGeom prst="rect">
            <a:avLst/>
          </a:prstGeom>
          <a:solidFill>
            <a:schemeClr val="bg2"/>
          </a:solidFill>
        </p:spPr>
        <p:txBody>
          <a:bodyPr wrap="square" rtlCol="0">
            <a:spAutoFit/>
          </a:bodyPr>
          <a:lstStyle/>
          <a:p>
            <a:r>
              <a:rPr lang="en-US" dirty="0">
                <a:solidFill>
                  <a:schemeClr val="accent1">
                    <a:lumMod val="50000"/>
                  </a:schemeClr>
                </a:solidFill>
              </a:rPr>
              <a:t>E-diary (grades/attendance)</a:t>
            </a:r>
            <a:endParaRPr lang="ru-KG" dirty="0">
              <a:solidFill>
                <a:schemeClr val="accent1">
                  <a:lumMod val="50000"/>
                </a:schemeClr>
              </a:solidFill>
            </a:endParaRPr>
          </a:p>
        </p:txBody>
      </p:sp>
      <p:sp>
        <p:nvSpPr>
          <p:cNvPr id="9" name="TextBox 8">
            <a:extLst>
              <a:ext uri="{FF2B5EF4-FFF2-40B4-BE49-F238E27FC236}">
                <a16:creationId xmlns:a16="http://schemas.microsoft.com/office/drawing/2014/main" id="{239629FC-C8AB-D96D-6C91-7C971AA1C9A6}"/>
              </a:ext>
            </a:extLst>
          </p:cNvPr>
          <p:cNvSpPr txBox="1"/>
          <p:nvPr/>
        </p:nvSpPr>
        <p:spPr>
          <a:xfrm>
            <a:off x="1739580" y="2056216"/>
            <a:ext cx="1609043" cy="1754326"/>
          </a:xfrm>
          <a:prstGeom prst="rect">
            <a:avLst/>
          </a:prstGeom>
          <a:solidFill>
            <a:schemeClr val="bg2"/>
          </a:solidFill>
        </p:spPr>
        <p:txBody>
          <a:bodyPr wrap="square" rtlCol="0">
            <a:spAutoFit/>
          </a:bodyPr>
          <a:lstStyle/>
          <a:p>
            <a:r>
              <a:rPr lang="en-US" dirty="0">
                <a:solidFill>
                  <a:schemeClr val="accent1">
                    <a:lumMod val="50000"/>
                  </a:schemeClr>
                </a:solidFill>
              </a:rPr>
              <a:t>Online registration for primary and secondary VETs/</a:t>
            </a:r>
          </a:p>
          <a:p>
            <a:r>
              <a:rPr lang="en-US" dirty="0">
                <a:solidFill>
                  <a:schemeClr val="accent1">
                    <a:lumMod val="50000"/>
                  </a:schemeClr>
                </a:solidFill>
              </a:rPr>
              <a:t>Universities</a:t>
            </a:r>
            <a:endParaRPr lang="ru-KG" dirty="0">
              <a:solidFill>
                <a:schemeClr val="accent1">
                  <a:lumMod val="50000"/>
                </a:schemeClr>
              </a:solidFill>
            </a:endParaRPr>
          </a:p>
        </p:txBody>
      </p:sp>
      <p:sp>
        <p:nvSpPr>
          <p:cNvPr id="10" name="TextBox 9">
            <a:extLst>
              <a:ext uri="{FF2B5EF4-FFF2-40B4-BE49-F238E27FC236}">
                <a16:creationId xmlns:a16="http://schemas.microsoft.com/office/drawing/2014/main" id="{26A3E1E9-CEB1-B25A-5D86-E6C48A5DC271}"/>
              </a:ext>
            </a:extLst>
          </p:cNvPr>
          <p:cNvSpPr txBox="1"/>
          <p:nvPr/>
        </p:nvSpPr>
        <p:spPr>
          <a:xfrm>
            <a:off x="449671" y="3889797"/>
            <a:ext cx="1871788" cy="923330"/>
          </a:xfrm>
          <a:prstGeom prst="rect">
            <a:avLst/>
          </a:prstGeom>
          <a:solidFill>
            <a:schemeClr val="bg2"/>
          </a:solidFill>
        </p:spPr>
        <p:txBody>
          <a:bodyPr wrap="square" rtlCol="0">
            <a:spAutoFit/>
          </a:bodyPr>
          <a:lstStyle/>
          <a:p>
            <a:r>
              <a:rPr lang="en-US" dirty="0"/>
              <a:t>e-registration for schools/kindergartens</a:t>
            </a:r>
            <a:endParaRPr lang="ru-KG" dirty="0">
              <a:solidFill>
                <a:schemeClr val="accent1">
                  <a:lumMod val="50000"/>
                </a:schemeClr>
              </a:solidFill>
            </a:endParaRPr>
          </a:p>
        </p:txBody>
      </p:sp>
      <p:sp>
        <p:nvSpPr>
          <p:cNvPr id="11" name="TextBox 10">
            <a:extLst>
              <a:ext uri="{FF2B5EF4-FFF2-40B4-BE49-F238E27FC236}">
                <a16:creationId xmlns:a16="http://schemas.microsoft.com/office/drawing/2014/main" id="{CF4B31EA-72A5-86FD-D63D-BB1B79F17666}"/>
              </a:ext>
            </a:extLst>
          </p:cNvPr>
          <p:cNvSpPr txBox="1"/>
          <p:nvPr/>
        </p:nvSpPr>
        <p:spPr>
          <a:xfrm>
            <a:off x="521364" y="5926495"/>
            <a:ext cx="1000536" cy="830997"/>
          </a:xfrm>
          <a:prstGeom prst="rect">
            <a:avLst/>
          </a:prstGeom>
          <a:solidFill>
            <a:schemeClr val="bg2"/>
          </a:solidFill>
        </p:spPr>
        <p:txBody>
          <a:bodyPr wrap="square" rtlCol="0">
            <a:spAutoFit/>
          </a:bodyPr>
          <a:lstStyle/>
          <a:p>
            <a:r>
              <a:rPr lang="en-US" sz="1600" dirty="0">
                <a:solidFill>
                  <a:srgbClr val="002060"/>
                </a:solidFill>
              </a:rPr>
              <a:t>EMIS</a:t>
            </a:r>
            <a:r>
              <a:rPr lang="en-US" sz="1600" dirty="0"/>
              <a:t>/analytics module</a:t>
            </a:r>
            <a:endParaRPr lang="ru-KG" sz="1600" dirty="0">
              <a:solidFill>
                <a:schemeClr val="accent1">
                  <a:lumMod val="50000"/>
                </a:schemeClr>
              </a:solidFill>
            </a:endParaRPr>
          </a:p>
        </p:txBody>
      </p:sp>
      <p:sp>
        <p:nvSpPr>
          <p:cNvPr id="12" name="TextBox 11">
            <a:extLst>
              <a:ext uri="{FF2B5EF4-FFF2-40B4-BE49-F238E27FC236}">
                <a16:creationId xmlns:a16="http://schemas.microsoft.com/office/drawing/2014/main" id="{7DCFCD20-6B80-16A3-FAA4-2FDE0094F77F}"/>
              </a:ext>
            </a:extLst>
          </p:cNvPr>
          <p:cNvSpPr txBox="1"/>
          <p:nvPr/>
        </p:nvSpPr>
        <p:spPr>
          <a:xfrm>
            <a:off x="1647176" y="5910517"/>
            <a:ext cx="1724080" cy="830997"/>
          </a:xfrm>
          <a:prstGeom prst="rect">
            <a:avLst/>
          </a:prstGeom>
          <a:solidFill>
            <a:schemeClr val="bg2"/>
          </a:solidFill>
        </p:spPr>
        <p:txBody>
          <a:bodyPr wrap="square" rtlCol="0">
            <a:spAutoFit/>
          </a:bodyPr>
          <a:lstStyle/>
          <a:p>
            <a:r>
              <a:rPr lang="en-US" sz="1600" dirty="0"/>
              <a:t>Education process management system</a:t>
            </a:r>
            <a:r>
              <a:rPr lang="ru-RU" sz="1600" dirty="0"/>
              <a:t> (</a:t>
            </a:r>
            <a:r>
              <a:rPr lang="en-US" sz="1600" dirty="0"/>
              <a:t>LMS</a:t>
            </a:r>
            <a:r>
              <a:rPr lang="ru-RU" sz="1600" dirty="0"/>
              <a:t>)</a:t>
            </a:r>
            <a:endParaRPr lang="ru-KG" sz="1600" dirty="0">
              <a:solidFill>
                <a:schemeClr val="accent1">
                  <a:lumMod val="50000"/>
                </a:schemeClr>
              </a:solidFill>
            </a:endParaRPr>
          </a:p>
        </p:txBody>
      </p:sp>
      <p:sp>
        <p:nvSpPr>
          <p:cNvPr id="13" name="TextBox 12">
            <a:extLst>
              <a:ext uri="{FF2B5EF4-FFF2-40B4-BE49-F238E27FC236}">
                <a16:creationId xmlns:a16="http://schemas.microsoft.com/office/drawing/2014/main" id="{8C6C6DE9-F07C-3AD4-BFEC-CA1F9AF50C2B}"/>
              </a:ext>
            </a:extLst>
          </p:cNvPr>
          <p:cNvSpPr txBox="1"/>
          <p:nvPr/>
        </p:nvSpPr>
        <p:spPr>
          <a:xfrm>
            <a:off x="9044715" y="2125772"/>
            <a:ext cx="1434500" cy="1200329"/>
          </a:xfrm>
          <a:prstGeom prst="rect">
            <a:avLst/>
          </a:prstGeom>
          <a:solidFill>
            <a:schemeClr val="bg2"/>
          </a:solidFill>
        </p:spPr>
        <p:txBody>
          <a:bodyPr wrap="square" rtlCol="0">
            <a:spAutoFit/>
          </a:bodyPr>
          <a:lstStyle/>
          <a:p>
            <a:r>
              <a:rPr lang="en-GB" dirty="0">
                <a:solidFill>
                  <a:schemeClr val="accent1">
                    <a:lumMod val="50000"/>
                  </a:schemeClr>
                </a:solidFill>
              </a:rPr>
              <a:t>Electronic certificate/diploma database</a:t>
            </a:r>
            <a:endParaRPr lang="ru-KG" dirty="0">
              <a:solidFill>
                <a:schemeClr val="accent1">
                  <a:lumMod val="50000"/>
                </a:schemeClr>
              </a:solidFill>
            </a:endParaRPr>
          </a:p>
        </p:txBody>
      </p:sp>
      <p:sp>
        <p:nvSpPr>
          <p:cNvPr id="14" name="TextBox 13">
            <a:extLst>
              <a:ext uri="{FF2B5EF4-FFF2-40B4-BE49-F238E27FC236}">
                <a16:creationId xmlns:a16="http://schemas.microsoft.com/office/drawing/2014/main" id="{0A47D61F-2136-04FB-70A9-71E5587CDBB0}"/>
              </a:ext>
            </a:extLst>
          </p:cNvPr>
          <p:cNvSpPr txBox="1"/>
          <p:nvPr/>
        </p:nvSpPr>
        <p:spPr>
          <a:xfrm>
            <a:off x="10650086" y="2071453"/>
            <a:ext cx="1434500" cy="800219"/>
          </a:xfrm>
          <a:prstGeom prst="rect">
            <a:avLst/>
          </a:prstGeom>
          <a:solidFill>
            <a:schemeClr val="bg2"/>
          </a:solidFill>
        </p:spPr>
        <p:txBody>
          <a:bodyPr wrap="square" rtlCol="0">
            <a:spAutoFit/>
          </a:bodyPr>
          <a:lstStyle/>
          <a:p>
            <a:r>
              <a:rPr lang="en-GB" sz="1400" dirty="0">
                <a:solidFill>
                  <a:schemeClr val="accent1">
                    <a:lumMod val="50000"/>
                  </a:schemeClr>
                </a:solidFill>
              </a:rPr>
              <a:t>Electronic system "Personnel Pool</a:t>
            </a:r>
            <a:r>
              <a:rPr lang="en-GB" dirty="0">
                <a:solidFill>
                  <a:schemeClr val="accent1">
                    <a:lumMod val="50000"/>
                  </a:schemeClr>
                </a:solidFill>
              </a:rPr>
              <a:t>"</a:t>
            </a:r>
          </a:p>
        </p:txBody>
      </p:sp>
      <p:sp>
        <p:nvSpPr>
          <p:cNvPr id="15" name="TextBox 14">
            <a:extLst>
              <a:ext uri="{FF2B5EF4-FFF2-40B4-BE49-F238E27FC236}">
                <a16:creationId xmlns:a16="http://schemas.microsoft.com/office/drawing/2014/main" id="{515BF4D2-555F-6696-67C7-A9CB44A5BEBE}"/>
              </a:ext>
            </a:extLst>
          </p:cNvPr>
          <p:cNvSpPr txBox="1"/>
          <p:nvPr/>
        </p:nvSpPr>
        <p:spPr>
          <a:xfrm>
            <a:off x="10029524" y="3721333"/>
            <a:ext cx="1991872" cy="1200329"/>
          </a:xfrm>
          <a:prstGeom prst="rect">
            <a:avLst/>
          </a:prstGeom>
          <a:solidFill>
            <a:schemeClr val="bg2"/>
          </a:solidFill>
        </p:spPr>
        <p:txBody>
          <a:bodyPr wrap="square" rtlCol="0">
            <a:spAutoFit/>
          </a:bodyPr>
          <a:lstStyle/>
          <a:p>
            <a:r>
              <a:rPr lang="ru-RU" dirty="0"/>
              <a:t>"</a:t>
            </a:r>
            <a:r>
              <a:rPr lang="en-US" dirty="0"/>
              <a:t>School infrastructure" management system</a:t>
            </a:r>
            <a:endParaRPr lang="en-GB" dirty="0">
              <a:solidFill>
                <a:srgbClr val="FF0000"/>
              </a:solidFill>
            </a:endParaRPr>
          </a:p>
        </p:txBody>
      </p:sp>
      <p:sp>
        <p:nvSpPr>
          <p:cNvPr id="16" name="TextBox 15">
            <a:extLst>
              <a:ext uri="{FF2B5EF4-FFF2-40B4-BE49-F238E27FC236}">
                <a16:creationId xmlns:a16="http://schemas.microsoft.com/office/drawing/2014/main" id="{10D81B55-2B92-3F84-F060-F8156C86A61C}"/>
              </a:ext>
            </a:extLst>
          </p:cNvPr>
          <p:cNvSpPr txBox="1"/>
          <p:nvPr/>
        </p:nvSpPr>
        <p:spPr>
          <a:xfrm>
            <a:off x="9058119" y="5856880"/>
            <a:ext cx="1517058" cy="830997"/>
          </a:xfrm>
          <a:prstGeom prst="rect">
            <a:avLst/>
          </a:prstGeom>
          <a:solidFill>
            <a:schemeClr val="bg2"/>
          </a:solidFill>
        </p:spPr>
        <p:txBody>
          <a:bodyPr wrap="square" rtlCol="0">
            <a:spAutoFit/>
          </a:bodyPr>
          <a:lstStyle/>
          <a:p>
            <a:r>
              <a:rPr lang="en-US" sz="1600" b="0" i="0" dirty="0">
                <a:solidFill>
                  <a:srgbClr val="0D0D0D"/>
                </a:solidFill>
                <a:effectLst/>
                <a:latin typeface="Söhne"/>
              </a:rPr>
              <a:t>Online platform for teacher training</a:t>
            </a:r>
            <a:endParaRPr lang="en-GB" sz="1600" dirty="0">
              <a:solidFill>
                <a:srgbClr val="FF0000"/>
              </a:solidFill>
            </a:endParaRPr>
          </a:p>
        </p:txBody>
      </p:sp>
      <p:sp>
        <p:nvSpPr>
          <p:cNvPr id="17" name="TextBox 16">
            <a:extLst>
              <a:ext uri="{FF2B5EF4-FFF2-40B4-BE49-F238E27FC236}">
                <a16:creationId xmlns:a16="http://schemas.microsoft.com/office/drawing/2014/main" id="{BEFE1C94-ED23-C2B0-9535-B9C74E8FBA4A}"/>
              </a:ext>
            </a:extLst>
          </p:cNvPr>
          <p:cNvSpPr txBox="1"/>
          <p:nvPr/>
        </p:nvSpPr>
        <p:spPr>
          <a:xfrm>
            <a:off x="10762711" y="5774129"/>
            <a:ext cx="1258685" cy="954107"/>
          </a:xfrm>
          <a:prstGeom prst="rect">
            <a:avLst/>
          </a:prstGeom>
          <a:solidFill>
            <a:schemeClr val="bg2"/>
          </a:solidFill>
        </p:spPr>
        <p:txBody>
          <a:bodyPr wrap="square" rtlCol="0">
            <a:spAutoFit/>
          </a:bodyPr>
          <a:lstStyle/>
          <a:p>
            <a:r>
              <a:rPr lang="en-US" sz="1400" b="0" i="0" dirty="0">
                <a:solidFill>
                  <a:srgbClr val="0D0D0D"/>
                </a:solidFill>
                <a:effectLst/>
                <a:latin typeface="Söhne"/>
              </a:rPr>
              <a:t>Digital Contractor (Foreign Students)</a:t>
            </a:r>
            <a:endParaRPr lang="en-GB" sz="1400" dirty="0">
              <a:solidFill>
                <a:srgbClr val="FF0000"/>
              </a:solidFill>
            </a:endParaRPr>
          </a:p>
        </p:txBody>
      </p:sp>
    </p:spTree>
    <p:extLst>
      <p:ext uri="{BB962C8B-B14F-4D97-AF65-F5344CB8AC3E}">
        <p14:creationId xmlns:p14="http://schemas.microsoft.com/office/powerpoint/2010/main" val="11212846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091"/>
        <p:cNvGrpSpPr/>
        <p:nvPr/>
      </p:nvGrpSpPr>
      <p:grpSpPr>
        <a:xfrm>
          <a:off x="0" y="0"/>
          <a:ext cx="0" cy="0"/>
          <a:chOff x="0" y="0"/>
          <a:chExt cx="0" cy="0"/>
        </a:xfrm>
      </p:grpSpPr>
      <p:sp>
        <p:nvSpPr>
          <p:cNvPr id="5" name="Прямоугольник 4">
            <a:extLst>
              <a:ext uri="{FF2B5EF4-FFF2-40B4-BE49-F238E27FC236}">
                <a16:creationId xmlns:a16="http://schemas.microsoft.com/office/drawing/2014/main" id="{831D6BAB-C755-3EFF-7624-911C2B856B83}"/>
              </a:ext>
            </a:extLst>
          </p:cNvPr>
          <p:cNvSpPr/>
          <p:nvPr/>
        </p:nvSpPr>
        <p:spPr>
          <a:xfrm>
            <a:off x="0" y="0"/>
            <a:ext cx="12192000" cy="6857999"/>
          </a:xfrm>
          <a:prstGeom prst="rect">
            <a:avLst/>
          </a:prstGeom>
          <a:gradFill flip="none" rotWithShape="1">
            <a:gsLst>
              <a:gs pos="0">
                <a:srgbClr val="0042D0"/>
              </a:gs>
              <a:gs pos="100000">
                <a:srgbClr val="6D07B7"/>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Segoe UI" panose="020B0502040204020203" pitchFamily="34" charset="0"/>
              <a:cs typeface="Segoe UI" panose="020B0502040204020203" pitchFamily="34" charset="0"/>
            </a:endParaRPr>
          </a:p>
        </p:txBody>
      </p:sp>
      <p:pic>
        <p:nvPicPr>
          <p:cNvPr id="6" name="Рисунок 5">
            <a:extLst>
              <a:ext uri="{FF2B5EF4-FFF2-40B4-BE49-F238E27FC236}">
                <a16:creationId xmlns:a16="http://schemas.microsoft.com/office/drawing/2014/main" id="{99B9F72A-D18F-61C8-8CCA-4D498F2BECCB}"/>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0" y="1149208"/>
            <a:ext cx="12192000" cy="5708791"/>
          </a:xfrm>
          <a:prstGeom prst="rect">
            <a:avLst/>
          </a:prstGeom>
        </p:spPr>
      </p:pic>
      <p:sp>
        <p:nvSpPr>
          <p:cNvPr id="7" name="Прямоугольник: скругленные углы 6">
            <a:extLst>
              <a:ext uri="{FF2B5EF4-FFF2-40B4-BE49-F238E27FC236}">
                <a16:creationId xmlns:a16="http://schemas.microsoft.com/office/drawing/2014/main" id="{C88E465F-BDE7-94E6-BD2E-FEE1D7161E6F}"/>
              </a:ext>
            </a:extLst>
          </p:cNvPr>
          <p:cNvSpPr/>
          <p:nvPr/>
        </p:nvSpPr>
        <p:spPr>
          <a:xfrm>
            <a:off x="3503712" y="193604"/>
            <a:ext cx="8461553" cy="762000"/>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lang="en-US" sz="2800" b="1" dirty="0">
                <a:solidFill>
                  <a:schemeClr val="bg1"/>
                </a:solidFill>
                <a:latin typeface="Segoe UI" panose="020B0502040204020203" pitchFamily="34" charset="0"/>
                <a:cs typeface="Segoe UI" panose="020B0502040204020203" pitchFamily="34" charset="0"/>
              </a:rPr>
              <a:t>DIGITIZATION</a:t>
            </a:r>
            <a:r>
              <a:rPr lang="ru-RU" sz="2800" b="1" dirty="0">
                <a:solidFill>
                  <a:schemeClr val="bg1"/>
                </a:solidFill>
                <a:latin typeface="Segoe UI" panose="020B0502040204020203" pitchFamily="34" charset="0"/>
                <a:cs typeface="Segoe UI" panose="020B0502040204020203" pitchFamily="34" charset="0"/>
              </a:rPr>
              <a:t> </a:t>
            </a:r>
            <a:endParaRPr lang="ky-KG" sz="2800" b="1" dirty="0">
              <a:solidFill>
                <a:schemeClr val="bg1"/>
              </a:solidFill>
              <a:latin typeface="Segoe UI" panose="020B0502040204020203" pitchFamily="34" charset="0"/>
              <a:cs typeface="Segoe UI" panose="020B0502040204020203" pitchFamily="34" charset="0"/>
            </a:endParaRPr>
          </a:p>
        </p:txBody>
      </p:sp>
      <p:grpSp>
        <p:nvGrpSpPr>
          <p:cNvPr id="3092" name="Google Shape;3092;p43"/>
          <p:cNvGrpSpPr/>
          <p:nvPr/>
        </p:nvGrpSpPr>
        <p:grpSpPr>
          <a:xfrm>
            <a:off x="4877995" y="2799051"/>
            <a:ext cx="2435501" cy="1888427"/>
            <a:chOff x="3182617" y="2627796"/>
            <a:chExt cx="2711738" cy="2102613"/>
          </a:xfrm>
        </p:grpSpPr>
        <p:sp>
          <p:nvSpPr>
            <p:cNvPr id="3093" name="Google Shape;3093;p43"/>
            <p:cNvSpPr/>
            <p:nvPr/>
          </p:nvSpPr>
          <p:spPr>
            <a:xfrm>
              <a:off x="5220856" y="2913380"/>
              <a:ext cx="673499" cy="1039496"/>
            </a:xfrm>
            <a:custGeom>
              <a:avLst/>
              <a:gdLst/>
              <a:ahLst/>
              <a:cxnLst/>
              <a:rect l="l" t="t" r="r" b="b"/>
              <a:pathLst>
                <a:path w="9004" h="13897" extrusionOk="0">
                  <a:moveTo>
                    <a:pt x="6296" y="1"/>
                  </a:moveTo>
                  <a:cubicBezTo>
                    <a:pt x="4634" y="1910"/>
                    <a:pt x="3036" y="3910"/>
                    <a:pt x="2001" y="6215"/>
                  </a:cubicBezTo>
                  <a:cubicBezTo>
                    <a:pt x="1218" y="7969"/>
                    <a:pt x="1" y="11722"/>
                    <a:pt x="1486" y="13443"/>
                  </a:cubicBezTo>
                  <a:cubicBezTo>
                    <a:pt x="1545" y="13508"/>
                    <a:pt x="1599" y="13561"/>
                    <a:pt x="1663" y="13615"/>
                  </a:cubicBezTo>
                  <a:cubicBezTo>
                    <a:pt x="1819" y="13743"/>
                    <a:pt x="1985" y="13824"/>
                    <a:pt x="2167" y="13867"/>
                  </a:cubicBezTo>
                  <a:cubicBezTo>
                    <a:pt x="2258" y="13887"/>
                    <a:pt x="2351" y="13897"/>
                    <a:pt x="2447" y="13897"/>
                  </a:cubicBezTo>
                  <a:cubicBezTo>
                    <a:pt x="4168" y="13897"/>
                    <a:pt x="6583" y="10752"/>
                    <a:pt x="7218" y="9695"/>
                  </a:cubicBezTo>
                  <a:cubicBezTo>
                    <a:pt x="9004" y="6714"/>
                    <a:pt x="8612" y="2591"/>
                    <a:pt x="6296" y="1"/>
                  </a:cubicBezTo>
                  <a:close/>
                </a:path>
              </a:pathLst>
            </a:custGeom>
            <a:solidFill>
              <a:schemeClr val="accent5"/>
            </a:solidFill>
            <a:ln>
              <a:noFill/>
            </a:ln>
          </p:spPr>
          <p:txBody>
            <a:bodyPr spcFirstLastPara="1" wrap="square" lIns="121900" tIns="121900" rIns="121900" bIns="121900" anchor="ctr" anchorCtr="0">
              <a:noAutofit/>
            </a:bodyPr>
            <a:lstStyle/>
            <a:p>
              <a:endParaRPr sz="2400">
                <a:latin typeface="Segoe UI" panose="020B0502040204020203" pitchFamily="34" charset="0"/>
                <a:cs typeface="Segoe UI" panose="020B0502040204020203" pitchFamily="34" charset="0"/>
              </a:endParaRPr>
            </a:p>
          </p:txBody>
        </p:sp>
        <p:sp>
          <p:nvSpPr>
            <p:cNvPr id="3094" name="Google Shape;3094;p43"/>
            <p:cNvSpPr/>
            <p:nvPr/>
          </p:nvSpPr>
          <p:spPr>
            <a:xfrm>
              <a:off x="5345249" y="2946517"/>
              <a:ext cx="366221" cy="1004115"/>
            </a:xfrm>
            <a:custGeom>
              <a:avLst/>
              <a:gdLst/>
              <a:ahLst/>
              <a:cxnLst/>
              <a:rect l="l" t="t" r="r" b="b"/>
              <a:pathLst>
                <a:path w="4896" h="13424" extrusionOk="0">
                  <a:moveTo>
                    <a:pt x="4598" y="0"/>
                  </a:moveTo>
                  <a:cubicBezTo>
                    <a:pt x="4544" y="0"/>
                    <a:pt x="4488" y="40"/>
                    <a:pt x="4488" y="105"/>
                  </a:cubicBezTo>
                  <a:cubicBezTo>
                    <a:pt x="4493" y="1048"/>
                    <a:pt x="4515" y="1987"/>
                    <a:pt x="4413" y="2931"/>
                  </a:cubicBezTo>
                  <a:cubicBezTo>
                    <a:pt x="4316" y="3847"/>
                    <a:pt x="4139" y="4759"/>
                    <a:pt x="3887" y="5649"/>
                  </a:cubicBezTo>
                  <a:cubicBezTo>
                    <a:pt x="3357" y="7558"/>
                    <a:pt x="2493" y="9370"/>
                    <a:pt x="1453" y="11059"/>
                  </a:cubicBezTo>
                  <a:cubicBezTo>
                    <a:pt x="1148" y="11547"/>
                    <a:pt x="831" y="12030"/>
                    <a:pt x="499" y="12502"/>
                  </a:cubicBezTo>
                  <a:cubicBezTo>
                    <a:pt x="338" y="12727"/>
                    <a:pt x="166" y="12947"/>
                    <a:pt x="0" y="13172"/>
                  </a:cubicBezTo>
                  <a:cubicBezTo>
                    <a:pt x="156" y="13300"/>
                    <a:pt x="322" y="13381"/>
                    <a:pt x="504" y="13424"/>
                  </a:cubicBezTo>
                  <a:cubicBezTo>
                    <a:pt x="944" y="12834"/>
                    <a:pt x="1335" y="12201"/>
                    <a:pt x="1711" y="11595"/>
                  </a:cubicBezTo>
                  <a:cubicBezTo>
                    <a:pt x="2263" y="10716"/>
                    <a:pt x="2761" y="9810"/>
                    <a:pt x="3190" y="8866"/>
                  </a:cubicBezTo>
                  <a:cubicBezTo>
                    <a:pt x="4000" y="7086"/>
                    <a:pt x="4558" y="5183"/>
                    <a:pt x="4756" y="3236"/>
                  </a:cubicBezTo>
                  <a:cubicBezTo>
                    <a:pt x="4863" y="2191"/>
                    <a:pt x="4896" y="1102"/>
                    <a:pt x="4686" y="73"/>
                  </a:cubicBezTo>
                  <a:cubicBezTo>
                    <a:pt x="4675" y="22"/>
                    <a:pt x="4637" y="0"/>
                    <a:pt x="4598" y="0"/>
                  </a:cubicBezTo>
                  <a:close/>
                </a:path>
              </a:pathLst>
            </a:custGeom>
            <a:solidFill>
              <a:srgbClr val="788000"/>
            </a:solidFill>
            <a:ln>
              <a:noFill/>
            </a:ln>
          </p:spPr>
          <p:txBody>
            <a:bodyPr spcFirstLastPara="1" wrap="square" lIns="121900" tIns="121900" rIns="121900" bIns="121900" anchor="ctr" anchorCtr="0">
              <a:noAutofit/>
            </a:bodyPr>
            <a:lstStyle/>
            <a:p>
              <a:endParaRPr sz="2400">
                <a:latin typeface="Segoe UI" panose="020B0502040204020203" pitchFamily="34" charset="0"/>
                <a:cs typeface="Segoe UI" panose="020B0502040204020203" pitchFamily="34" charset="0"/>
              </a:endParaRPr>
            </a:p>
          </p:txBody>
        </p:sp>
        <p:sp>
          <p:nvSpPr>
            <p:cNvPr id="3095" name="Google Shape;3095;p43"/>
            <p:cNvSpPr/>
            <p:nvPr/>
          </p:nvSpPr>
          <p:spPr>
            <a:xfrm>
              <a:off x="3182617" y="3177348"/>
              <a:ext cx="784128" cy="948015"/>
            </a:xfrm>
            <a:custGeom>
              <a:avLst/>
              <a:gdLst/>
              <a:ahLst/>
              <a:cxnLst/>
              <a:rect l="l" t="t" r="r" b="b"/>
              <a:pathLst>
                <a:path w="10483" h="12674" extrusionOk="0">
                  <a:moveTo>
                    <a:pt x="1657" y="0"/>
                  </a:moveTo>
                  <a:lnTo>
                    <a:pt x="1657" y="0"/>
                  </a:lnTo>
                  <a:cubicBezTo>
                    <a:pt x="0" y="3051"/>
                    <a:pt x="569" y="7158"/>
                    <a:pt x="2992" y="9641"/>
                  </a:cubicBezTo>
                  <a:cubicBezTo>
                    <a:pt x="3793" y="10460"/>
                    <a:pt x="6492" y="12673"/>
                    <a:pt x="8216" y="12673"/>
                  </a:cubicBezTo>
                  <a:cubicBezTo>
                    <a:pt x="8455" y="12673"/>
                    <a:pt x="8675" y="12631"/>
                    <a:pt x="8869" y="12536"/>
                  </a:cubicBezTo>
                  <a:cubicBezTo>
                    <a:pt x="9035" y="12456"/>
                    <a:pt x="9180" y="12338"/>
                    <a:pt x="9303" y="12177"/>
                  </a:cubicBezTo>
                  <a:cubicBezTo>
                    <a:pt x="9346" y="12113"/>
                    <a:pt x="9394" y="12043"/>
                    <a:pt x="9432" y="11968"/>
                  </a:cubicBezTo>
                  <a:cubicBezTo>
                    <a:pt x="10483" y="9952"/>
                    <a:pt x="8435" y="6579"/>
                    <a:pt x="7266" y="5056"/>
                  </a:cubicBezTo>
                  <a:cubicBezTo>
                    <a:pt x="5727" y="3051"/>
                    <a:pt x="3711" y="1469"/>
                    <a:pt x="1657" y="0"/>
                  </a:cubicBezTo>
                  <a:close/>
                </a:path>
              </a:pathLst>
            </a:custGeom>
            <a:solidFill>
              <a:schemeClr val="accent4"/>
            </a:solidFill>
            <a:ln>
              <a:noFill/>
            </a:ln>
          </p:spPr>
          <p:txBody>
            <a:bodyPr spcFirstLastPara="1" wrap="square" lIns="121900" tIns="121900" rIns="121900" bIns="121900" anchor="ctr" anchorCtr="0">
              <a:noAutofit/>
            </a:bodyPr>
            <a:lstStyle/>
            <a:p>
              <a:endParaRPr sz="2400">
                <a:latin typeface="Segoe UI" panose="020B0502040204020203" pitchFamily="34" charset="0"/>
                <a:cs typeface="Segoe UI" panose="020B0502040204020203" pitchFamily="34" charset="0"/>
              </a:endParaRPr>
            </a:p>
          </p:txBody>
        </p:sp>
        <p:sp>
          <p:nvSpPr>
            <p:cNvPr id="3096" name="Google Shape;3096;p43"/>
            <p:cNvSpPr/>
            <p:nvPr/>
          </p:nvSpPr>
          <p:spPr>
            <a:xfrm>
              <a:off x="3311125" y="3208689"/>
              <a:ext cx="567433" cy="906426"/>
            </a:xfrm>
            <a:custGeom>
              <a:avLst/>
              <a:gdLst/>
              <a:ahLst/>
              <a:cxnLst/>
              <a:rect l="l" t="t" r="r" b="b"/>
              <a:pathLst>
                <a:path w="7586" h="12118" extrusionOk="0">
                  <a:moveTo>
                    <a:pt x="94" y="1"/>
                  </a:moveTo>
                  <a:cubicBezTo>
                    <a:pt x="46" y="1"/>
                    <a:pt x="1" y="30"/>
                    <a:pt x="4" y="90"/>
                  </a:cubicBezTo>
                  <a:cubicBezTo>
                    <a:pt x="41" y="1147"/>
                    <a:pt x="320" y="2192"/>
                    <a:pt x="663" y="3184"/>
                  </a:cubicBezTo>
                  <a:cubicBezTo>
                    <a:pt x="1301" y="5039"/>
                    <a:pt x="2288" y="6755"/>
                    <a:pt x="3483" y="8305"/>
                  </a:cubicBezTo>
                  <a:cubicBezTo>
                    <a:pt x="4116" y="9125"/>
                    <a:pt x="4813" y="9892"/>
                    <a:pt x="5553" y="10621"/>
                  </a:cubicBezTo>
                  <a:cubicBezTo>
                    <a:pt x="6063" y="11120"/>
                    <a:pt x="6588" y="11651"/>
                    <a:pt x="7151" y="12117"/>
                  </a:cubicBezTo>
                  <a:cubicBezTo>
                    <a:pt x="7317" y="12037"/>
                    <a:pt x="7462" y="11919"/>
                    <a:pt x="7585" y="11758"/>
                  </a:cubicBezTo>
                  <a:cubicBezTo>
                    <a:pt x="7365" y="11581"/>
                    <a:pt x="7151" y="11404"/>
                    <a:pt x="6942" y="11222"/>
                  </a:cubicBezTo>
                  <a:cubicBezTo>
                    <a:pt x="6508" y="10841"/>
                    <a:pt x="6089" y="10444"/>
                    <a:pt x="5682" y="10037"/>
                  </a:cubicBezTo>
                  <a:cubicBezTo>
                    <a:pt x="4282" y="8632"/>
                    <a:pt x="3022" y="7072"/>
                    <a:pt x="2063" y="5334"/>
                  </a:cubicBezTo>
                  <a:cubicBezTo>
                    <a:pt x="1617" y="4525"/>
                    <a:pt x="1231" y="3683"/>
                    <a:pt x="926" y="2814"/>
                  </a:cubicBezTo>
                  <a:cubicBezTo>
                    <a:pt x="609" y="1919"/>
                    <a:pt x="416" y="1002"/>
                    <a:pt x="202" y="80"/>
                  </a:cubicBezTo>
                  <a:cubicBezTo>
                    <a:pt x="189" y="27"/>
                    <a:pt x="140" y="1"/>
                    <a:pt x="94" y="1"/>
                  </a:cubicBezTo>
                  <a:close/>
                </a:path>
              </a:pathLst>
            </a:custGeom>
            <a:solidFill>
              <a:srgbClr val="FC9336"/>
            </a:solidFill>
            <a:ln>
              <a:noFill/>
            </a:ln>
          </p:spPr>
          <p:txBody>
            <a:bodyPr spcFirstLastPara="1" wrap="square" lIns="121900" tIns="121900" rIns="121900" bIns="121900" anchor="ctr" anchorCtr="0">
              <a:noAutofit/>
            </a:bodyPr>
            <a:lstStyle/>
            <a:p>
              <a:endParaRPr sz="2400">
                <a:latin typeface="Segoe UI" panose="020B0502040204020203" pitchFamily="34" charset="0"/>
                <a:cs typeface="Segoe UI" panose="020B0502040204020203" pitchFamily="34" charset="0"/>
              </a:endParaRPr>
            </a:p>
          </p:txBody>
        </p:sp>
        <p:sp>
          <p:nvSpPr>
            <p:cNvPr id="3097" name="Google Shape;3097;p43"/>
            <p:cNvSpPr/>
            <p:nvPr/>
          </p:nvSpPr>
          <p:spPr>
            <a:xfrm>
              <a:off x="3542782" y="2627796"/>
              <a:ext cx="2007482" cy="1981602"/>
            </a:xfrm>
            <a:custGeom>
              <a:avLst/>
              <a:gdLst/>
              <a:ahLst/>
              <a:cxnLst/>
              <a:rect l="l" t="t" r="r" b="b"/>
              <a:pathLst>
                <a:path w="26838" h="26492" extrusionOk="0">
                  <a:moveTo>
                    <a:pt x="13112" y="1"/>
                  </a:moveTo>
                  <a:cubicBezTo>
                    <a:pt x="12364" y="1"/>
                    <a:pt x="11617" y="65"/>
                    <a:pt x="10891" y="183"/>
                  </a:cubicBezTo>
                  <a:cubicBezTo>
                    <a:pt x="10338" y="275"/>
                    <a:pt x="9791" y="398"/>
                    <a:pt x="9255" y="559"/>
                  </a:cubicBezTo>
                  <a:cubicBezTo>
                    <a:pt x="7153" y="1175"/>
                    <a:pt x="5223" y="2296"/>
                    <a:pt x="3668" y="3872"/>
                  </a:cubicBezTo>
                  <a:cubicBezTo>
                    <a:pt x="2831" y="4714"/>
                    <a:pt x="2108" y="5690"/>
                    <a:pt x="1518" y="6784"/>
                  </a:cubicBezTo>
                  <a:cubicBezTo>
                    <a:pt x="1394" y="7009"/>
                    <a:pt x="1277" y="7240"/>
                    <a:pt x="1164" y="7476"/>
                  </a:cubicBezTo>
                  <a:cubicBezTo>
                    <a:pt x="1142" y="7524"/>
                    <a:pt x="1121" y="7567"/>
                    <a:pt x="1105" y="7610"/>
                  </a:cubicBezTo>
                  <a:cubicBezTo>
                    <a:pt x="360" y="9250"/>
                    <a:pt x="11" y="10956"/>
                    <a:pt x="0" y="12650"/>
                  </a:cubicBezTo>
                  <a:cubicBezTo>
                    <a:pt x="0" y="12848"/>
                    <a:pt x="6" y="13052"/>
                    <a:pt x="11" y="13256"/>
                  </a:cubicBezTo>
                  <a:cubicBezTo>
                    <a:pt x="43" y="14007"/>
                    <a:pt x="140" y="14757"/>
                    <a:pt x="301" y="15486"/>
                  </a:cubicBezTo>
                  <a:cubicBezTo>
                    <a:pt x="520" y="16489"/>
                    <a:pt x="853" y="17460"/>
                    <a:pt x="1287" y="18393"/>
                  </a:cubicBezTo>
                  <a:cubicBezTo>
                    <a:pt x="1443" y="18730"/>
                    <a:pt x="1614" y="19063"/>
                    <a:pt x="1797" y="19385"/>
                  </a:cubicBezTo>
                  <a:lnTo>
                    <a:pt x="1797" y="19390"/>
                  </a:lnTo>
                  <a:cubicBezTo>
                    <a:pt x="2665" y="20913"/>
                    <a:pt x="3818" y="22296"/>
                    <a:pt x="5196" y="23433"/>
                  </a:cubicBezTo>
                  <a:cubicBezTo>
                    <a:pt x="5770" y="23905"/>
                    <a:pt x="6381" y="24334"/>
                    <a:pt x="7025" y="24714"/>
                  </a:cubicBezTo>
                  <a:cubicBezTo>
                    <a:pt x="7030" y="24714"/>
                    <a:pt x="7035" y="24720"/>
                    <a:pt x="7035" y="24720"/>
                  </a:cubicBezTo>
                  <a:cubicBezTo>
                    <a:pt x="7566" y="25031"/>
                    <a:pt x="8113" y="25299"/>
                    <a:pt x="8665" y="25529"/>
                  </a:cubicBezTo>
                  <a:cubicBezTo>
                    <a:pt x="9260" y="25771"/>
                    <a:pt x="9872" y="25969"/>
                    <a:pt x="10488" y="26119"/>
                  </a:cubicBezTo>
                  <a:cubicBezTo>
                    <a:pt x="11427" y="26350"/>
                    <a:pt x="12381" y="26468"/>
                    <a:pt x="13330" y="26489"/>
                  </a:cubicBezTo>
                  <a:cubicBezTo>
                    <a:pt x="13407" y="26490"/>
                    <a:pt x="13483" y="26491"/>
                    <a:pt x="13559" y="26491"/>
                  </a:cubicBezTo>
                  <a:cubicBezTo>
                    <a:pt x="13788" y="26491"/>
                    <a:pt x="14017" y="26485"/>
                    <a:pt x="14242" y="26473"/>
                  </a:cubicBezTo>
                  <a:cubicBezTo>
                    <a:pt x="15459" y="26409"/>
                    <a:pt x="16660" y="26183"/>
                    <a:pt x="17813" y="25797"/>
                  </a:cubicBezTo>
                  <a:cubicBezTo>
                    <a:pt x="18215" y="25663"/>
                    <a:pt x="18612" y="25508"/>
                    <a:pt x="18998" y="25336"/>
                  </a:cubicBezTo>
                  <a:cubicBezTo>
                    <a:pt x="19625" y="25057"/>
                    <a:pt x="20236" y="24730"/>
                    <a:pt x="20816" y="24355"/>
                  </a:cubicBezTo>
                  <a:cubicBezTo>
                    <a:pt x="21609" y="23846"/>
                    <a:pt x="22349" y="23251"/>
                    <a:pt x="23025" y="22570"/>
                  </a:cubicBezTo>
                  <a:cubicBezTo>
                    <a:pt x="23700" y="21889"/>
                    <a:pt x="24306" y="21127"/>
                    <a:pt x="24832" y="20285"/>
                  </a:cubicBezTo>
                  <a:cubicBezTo>
                    <a:pt x="24858" y="20242"/>
                    <a:pt x="24885" y="20200"/>
                    <a:pt x="24912" y="20157"/>
                  </a:cubicBezTo>
                  <a:cubicBezTo>
                    <a:pt x="25078" y="19889"/>
                    <a:pt x="25228" y="19615"/>
                    <a:pt x="25373" y="19336"/>
                  </a:cubicBezTo>
                  <a:cubicBezTo>
                    <a:pt x="25518" y="19052"/>
                    <a:pt x="25652" y="18763"/>
                    <a:pt x="25775" y="18473"/>
                  </a:cubicBezTo>
                  <a:cubicBezTo>
                    <a:pt x="25883" y="18210"/>
                    <a:pt x="25984" y="17953"/>
                    <a:pt x="26076" y="17690"/>
                  </a:cubicBezTo>
                  <a:cubicBezTo>
                    <a:pt x="26542" y="16371"/>
                    <a:pt x="26783" y="15036"/>
                    <a:pt x="26826" y="13717"/>
                  </a:cubicBezTo>
                  <a:cubicBezTo>
                    <a:pt x="26832" y="13535"/>
                    <a:pt x="26837" y="13347"/>
                    <a:pt x="26832" y="13165"/>
                  </a:cubicBezTo>
                  <a:cubicBezTo>
                    <a:pt x="26832" y="13052"/>
                    <a:pt x="26832" y="12945"/>
                    <a:pt x="26826" y="12838"/>
                  </a:cubicBezTo>
                  <a:cubicBezTo>
                    <a:pt x="26767" y="11100"/>
                    <a:pt x="26365" y="9417"/>
                    <a:pt x="25657" y="7872"/>
                  </a:cubicBezTo>
                  <a:cubicBezTo>
                    <a:pt x="25518" y="7561"/>
                    <a:pt x="25362" y="7256"/>
                    <a:pt x="25196" y="6956"/>
                  </a:cubicBezTo>
                  <a:cubicBezTo>
                    <a:pt x="24017" y="4816"/>
                    <a:pt x="22242" y="2993"/>
                    <a:pt x="20006" y="1755"/>
                  </a:cubicBezTo>
                  <a:cubicBezTo>
                    <a:pt x="19239" y="1326"/>
                    <a:pt x="18413" y="966"/>
                    <a:pt x="17539" y="687"/>
                  </a:cubicBezTo>
                  <a:cubicBezTo>
                    <a:pt x="17421" y="650"/>
                    <a:pt x="17303" y="612"/>
                    <a:pt x="17185" y="575"/>
                  </a:cubicBezTo>
                  <a:cubicBezTo>
                    <a:pt x="16950" y="511"/>
                    <a:pt x="16714" y="446"/>
                    <a:pt x="16483" y="393"/>
                  </a:cubicBezTo>
                  <a:cubicBezTo>
                    <a:pt x="16258" y="339"/>
                    <a:pt x="16033" y="291"/>
                    <a:pt x="15813" y="248"/>
                  </a:cubicBezTo>
                  <a:cubicBezTo>
                    <a:pt x="15126" y="119"/>
                    <a:pt x="14440" y="39"/>
                    <a:pt x="13759" y="12"/>
                  </a:cubicBezTo>
                  <a:cubicBezTo>
                    <a:pt x="13572" y="7"/>
                    <a:pt x="13389" y="1"/>
                    <a:pt x="13202" y="1"/>
                  </a:cubicBezTo>
                  <a:cubicBezTo>
                    <a:pt x="13172" y="1"/>
                    <a:pt x="13142" y="1"/>
                    <a:pt x="13112" y="1"/>
                  </a:cubicBezTo>
                  <a:close/>
                </a:path>
              </a:pathLst>
            </a:custGeom>
            <a:solidFill>
              <a:srgbClr val="DBEEFF"/>
            </a:solidFill>
            <a:ln>
              <a:noFill/>
            </a:ln>
          </p:spPr>
          <p:txBody>
            <a:bodyPr spcFirstLastPara="1" wrap="square" lIns="121900" tIns="121900" rIns="121900" bIns="121900" anchor="ctr" anchorCtr="0">
              <a:noAutofit/>
            </a:bodyPr>
            <a:lstStyle/>
            <a:p>
              <a:endParaRPr sz="2400">
                <a:latin typeface="Segoe UI" panose="020B0502040204020203" pitchFamily="34" charset="0"/>
                <a:cs typeface="Segoe UI" panose="020B0502040204020203" pitchFamily="34" charset="0"/>
              </a:endParaRPr>
            </a:p>
          </p:txBody>
        </p:sp>
        <p:sp>
          <p:nvSpPr>
            <p:cNvPr id="3098" name="Google Shape;3098;p43"/>
            <p:cNvSpPr/>
            <p:nvPr/>
          </p:nvSpPr>
          <p:spPr>
            <a:xfrm>
              <a:off x="3931445" y="3978749"/>
              <a:ext cx="1168376" cy="630639"/>
            </a:xfrm>
            <a:custGeom>
              <a:avLst/>
              <a:gdLst/>
              <a:ahLst/>
              <a:cxnLst/>
              <a:rect l="l" t="t" r="r" b="b"/>
              <a:pathLst>
                <a:path w="15620" h="8431" extrusionOk="0">
                  <a:moveTo>
                    <a:pt x="13244" y="0"/>
                  </a:moveTo>
                  <a:cubicBezTo>
                    <a:pt x="12127" y="0"/>
                    <a:pt x="11200" y="926"/>
                    <a:pt x="10601" y="1887"/>
                  </a:cubicBezTo>
                  <a:cubicBezTo>
                    <a:pt x="10515" y="2015"/>
                    <a:pt x="10440" y="2144"/>
                    <a:pt x="10359" y="2278"/>
                  </a:cubicBezTo>
                  <a:cubicBezTo>
                    <a:pt x="10188" y="2573"/>
                    <a:pt x="10027" y="2868"/>
                    <a:pt x="9850" y="3163"/>
                  </a:cubicBezTo>
                  <a:cubicBezTo>
                    <a:pt x="9587" y="3602"/>
                    <a:pt x="9303" y="4026"/>
                    <a:pt x="8949" y="4380"/>
                  </a:cubicBezTo>
                  <a:cubicBezTo>
                    <a:pt x="8826" y="4503"/>
                    <a:pt x="8697" y="4621"/>
                    <a:pt x="8558" y="4723"/>
                  </a:cubicBezTo>
                  <a:cubicBezTo>
                    <a:pt x="8440" y="4814"/>
                    <a:pt x="8306" y="4895"/>
                    <a:pt x="8172" y="4959"/>
                  </a:cubicBezTo>
                  <a:cubicBezTo>
                    <a:pt x="8134" y="4975"/>
                    <a:pt x="8097" y="4991"/>
                    <a:pt x="8054" y="5007"/>
                  </a:cubicBezTo>
                  <a:cubicBezTo>
                    <a:pt x="7746" y="5134"/>
                    <a:pt x="7409" y="5201"/>
                    <a:pt x="7082" y="5201"/>
                  </a:cubicBezTo>
                  <a:cubicBezTo>
                    <a:pt x="6415" y="5201"/>
                    <a:pt x="5787" y="4925"/>
                    <a:pt x="5528" y="4321"/>
                  </a:cubicBezTo>
                  <a:cubicBezTo>
                    <a:pt x="5362" y="3929"/>
                    <a:pt x="5378" y="3495"/>
                    <a:pt x="5389" y="3066"/>
                  </a:cubicBezTo>
                  <a:cubicBezTo>
                    <a:pt x="5400" y="2771"/>
                    <a:pt x="5405" y="2471"/>
                    <a:pt x="5341" y="2192"/>
                  </a:cubicBezTo>
                  <a:cubicBezTo>
                    <a:pt x="5314" y="2058"/>
                    <a:pt x="5271" y="1929"/>
                    <a:pt x="5201" y="1806"/>
                  </a:cubicBezTo>
                  <a:cubicBezTo>
                    <a:pt x="4938" y="1316"/>
                    <a:pt x="4375" y="1067"/>
                    <a:pt x="3809" y="1067"/>
                  </a:cubicBezTo>
                  <a:cubicBezTo>
                    <a:pt x="3638" y="1067"/>
                    <a:pt x="3466" y="1090"/>
                    <a:pt x="3303" y="1136"/>
                  </a:cubicBezTo>
                  <a:cubicBezTo>
                    <a:pt x="2863" y="1259"/>
                    <a:pt x="2477" y="1517"/>
                    <a:pt x="2140" y="1838"/>
                  </a:cubicBezTo>
                  <a:cubicBezTo>
                    <a:pt x="1947" y="2021"/>
                    <a:pt x="1770" y="2224"/>
                    <a:pt x="1603" y="2433"/>
                  </a:cubicBezTo>
                  <a:cubicBezTo>
                    <a:pt x="1566" y="2482"/>
                    <a:pt x="1523" y="2535"/>
                    <a:pt x="1480" y="2594"/>
                  </a:cubicBezTo>
                  <a:cubicBezTo>
                    <a:pt x="1389" y="2718"/>
                    <a:pt x="1292" y="2852"/>
                    <a:pt x="1201" y="2991"/>
                  </a:cubicBezTo>
                  <a:cubicBezTo>
                    <a:pt x="992" y="3297"/>
                    <a:pt x="788" y="3635"/>
                    <a:pt x="601" y="3988"/>
                  </a:cubicBezTo>
                  <a:cubicBezTo>
                    <a:pt x="365" y="4428"/>
                    <a:pt x="161" y="4900"/>
                    <a:pt x="0" y="5372"/>
                  </a:cubicBezTo>
                  <a:cubicBezTo>
                    <a:pt x="574" y="5844"/>
                    <a:pt x="1185" y="6273"/>
                    <a:pt x="1829" y="6653"/>
                  </a:cubicBezTo>
                  <a:cubicBezTo>
                    <a:pt x="1834" y="6653"/>
                    <a:pt x="1839" y="6659"/>
                    <a:pt x="1839" y="6659"/>
                  </a:cubicBezTo>
                  <a:cubicBezTo>
                    <a:pt x="2370" y="6970"/>
                    <a:pt x="2917" y="7238"/>
                    <a:pt x="3469" y="7468"/>
                  </a:cubicBezTo>
                  <a:cubicBezTo>
                    <a:pt x="4064" y="7710"/>
                    <a:pt x="4676" y="7908"/>
                    <a:pt x="5292" y="8058"/>
                  </a:cubicBezTo>
                  <a:cubicBezTo>
                    <a:pt x="6231" y="8289"/>
                    <a:pt x="7185" y="8407"/>
                    <a:pt x="8134" y="8428"/>
                  </a:cubicBezTo>
                  <a:cubicBezTo>
                    <a:pt x="8211" y="8429"/>
                    <a:pt x="8287" y="8430"/>
                    <a:pt x="8363" y="8430"/>
                  </a:cubicBezTo>
                  <a:cubicBezTo>
                    <a:pt x="8592" y="8430"/>
                    <a:pt x="8821" y="8424"/>
                    <a:pt x="9046" y="8412"/>
                  </a:cubicBezTo>
                  <a:cubicBezTo>
                    <a:pt x="10263" y="8348"/>
                    <a:pt x="11464" y="8122"/>
                    <a:pt x="12617" y="7736"/>
                  </a:cubicBezTo>
                  <a:cubicBezTo>
                    <a:pt x="13019" y="7602"/>
                    <a:pt x="13416" y="7447"/>
                    <a:pt x="13802" y="7275"/>
                  </a:cubicBezTo>
                  <a:cubicBezTo>
                    <a:pt x="14429" y="6996"/>
                    <a:pt x="15040" y="6669"/>
                    <a:pt x="15620" y="6294"/>
                  </a:cubicBezTo>
                  <a:cubicBezTo>
                    <a:pt x="15485" y="6165"/>
                    <a:pt x="15330" y="6064"/>
                    <a:pt x="15148" y="5994"/>
                  </a:cubicBezTo>
                  <a:cubicBezTo>
                    <a:pt x="14901" y="5897"/>
                    <a:pt x="14611" y="5854"/>
                    <a:pt x="14333" y="5806"/>
                  </a:cubicBezTo>
                  <a:cubicBezTo>
                    <a:pt x="14016" y="5753"/>
                    <a:pt x="13711" y="5699"/>
                    <a:pt x="13469" y="5559"/>
                  </a:cubicBezTo>
                  <a:cubicBezTo>
                    <a:pt x="13314" y="5468"/>
                    <a:pt x="13185" y="5345"/>
                    <a:pt x="13110" y="5157"/>
                  </a:cubicBezTo>
                  <a:cubicBezTo>
                    <a:pt x="13030" y="4964"/>
                    <a:pt x="13035" y="4750"/>
                    <a:pt x="13073" y="4546"/>
                  </a:cubicBezTo>
                  <a:cubicBezTo>
                    <a:pt x="13164" y="3983"/>
                    <a:pt x="13443" y="3463"/>
                    <a:pt x="13721" y="2943"/>
                  </a:cubicBezTo>
                  <a:cubicBezTo>
                    <a:pt x="13882" y="2637"/>
                    <a:pt x="14048" y="2332"/>
                    <a:pt x="14166" y="2026"/>
                  </a:cubicBezTo>
                  <a:cubicBezTo>
                    <a:pt x="14311" y="1640"/>
                    <a:pt x="14392" y="1248"/>
                    <a:pt x="14333" y="836"/>
                  </a:cubicBezTo>
                  <a:cubicBezTo>
                    <a:pt x="14306" y="659"/>
                    <a:pt x="14252" y="482"/>
                    <a:pt x="14140" y="342"/>
                  </a:cubicBezTo>
                  <a:cubicBezTo>
                    <a:pt x="13963" y="117"/>
                    <a:pt x="13657" y="26"/>
                    <a:pt x="13373" y="5"/>
                  </a:cubicBezTo>
                  <a:cubicBezTo>
                    <a:pt x="13330" y="2"/>
                    <a:pt x="13286" y="0"/>
                    <a:pt x="13244" y="0"/>
                  </a:cubicBezTo>
                  <a:close/>
                </a:path>
              </a:pathLst>
            </a:custGeom>
            <a:solidFill>
              <a:srgbClr val="0396F4"/>
            </a:solidFill>
            <a:ln>
              <a:noFill/>
            </a:ln>
          </p:spPr>
          <p:txBody>
            <a:bodyPr spcFirstLastPara="1" wrap="square" lIns="121900" tIns="121900" rIns="121900" bIns="121900" anchor="ctr" anchorCtr="0">
              <a:noAutofit/>
            </a:bodyPr>
            <a:lstStyle/>
            <a:p>
              <a:endParaRPr sz="2400">
                <a:latin typeface="Segoe UI" panose="020B0502040204020203" pitchFamily="34" charset="0"/>
                <a:cs typeface="Segoe UI" panose="020B0502040204020203" pitchFamily="34" charset="0"/>
              </a:endParaRPr>
            </a:p>
          </p:txBody>
        </p:sp>
        <p:sp>
          <p:nvSpPr>
            <p:cNvPr id="3099" name="Google Shape;3099;p43"/>
            <p:cNvSpPr/>
            <p:nvPr/>
          </p:nvSpPr>
          <p:spPr>
            <a:xfrm>
              <a:off x="3542782" y="2627871"/>
              <a:ext cx="2007482" cy="1981527"/>
            </a:xfrm>
            <a:custGeom>
              <a:avLst/>
              <a:gdLst/>
              <a:ahLst/>
              <a:cxnLst/>
              <a:rect l="l" t="t" r="r" b="b"/>
              <a:pathLst>
                <a:path w="26838" h="26491" extrusionOk="0">
                  <a:moveTo>
                    <a:pt x="12291" y="6629"/>
                  </a:moveTo>
                  <a:cubicBezTo>
                    <a:pt x="12551" y="6629"/>
                    <a:pt x="12812" y="6630"/>
                    <a:pt x="13073" y="6633"/>
                  </a:cubicBezTo>
                  <a:cubicBezTo>
                    <a:pt x="13067" y="7914"/>
                    <a:pt x="13067" y="9196"/>
                    <a:pt x="13078" y="10483"/>
                  </a:cubicBezTo>
                  <a:cubicBezTo>
                    <a:pt x="13084" y="11244"/>
                    <a:pt x="13089" y="12006"/>
                    <a:pt x="13094" y="12767"/>
                  </a:cubicBezTo>
                  <a:cubicBezTo>
                    <a:pt x="11228" y="12740"/>
                    <a:pt x="9362" y="12713"/>
                    <a:pt x="7496" y="12692"/>
                  </a:cubicBezTo>
                  <a:cubicBezTo>
                    <a:pt x="6869" y="12686"/>
                    <a:pt x="6247" y="12681"/>
                    <a:pt x="5620" y="12676"/>
                  </a:cubicBezTo>
                  <a:lnTo>
                    <a:pt x="5346" y="12676"/>
                  </a:lnTo>
                  <a:cubicBezTo>
                    <a:pt x="5352" y="12247"/>
                    <a:pt x="5373" y="11818"/>
                    <a:pt x="5400" y="11394"/>
                  </a:cubicBezTo>
                  <a:cubicBezTo>
                    <a:pt x="5502" y="9866"/>
                    <a:pt x="5743" y="8349"/>
                    <a:pt x="6193" y="6906"/>
                  </a:cubicBezTo>
                  <a:cubicBezTo>
                    <a:pt x="7378" y="6799"/>
                    <a:pt x="8569" y="6719"/>
                    <a:pt x="9759" y="6676"/>
                  </a:cubicBezTo>
                  <a:cubicBezTo>
                    <a:pt x="10603" y="6643"/>
                    <a:pt x="11447" y="6629"/>
                    <a:pt x="12291" y="6629"/>
                  </a:cubicBezTo>
                  <a:close/>
                  <a:moveTo>
                    <a:pt x="13904" y="6644"/>
                  </a:moveTo>
                  <a:lnTo>
                    <a:pt x="13904" y="6644"/>
                  </a:lnTo>
                  <a:cubicBezTo>
                    <a:pt x="15084" y="6670"/>
                    <a:pt x="16258" y="6724"/>
                    <a:pt x="17432" y="6810"/>
                  </a:cubicBezTo>
                  <a:cubicBezTo>
                    <a:pt x="17743" y="6831"/>
                    <a:pt x="18049" y="6853"/>
                    <a:pt x="18354" y="6880"/>
                  </a:cubicBezTo>
                  <a:cubicBezTo>
                    <a:pt x="18746" y="6912"/>
                    <a:pt x="19137" y="6949"/>
                    <a:pt x="19534" y="6987"/>
                  </a:cubicBezTo>
                  <a:cubicBezTo>
                    <a:pt x="19722" y="7678"/>
                    <a:pt x="19883" y="8375"/>
                    <a:pt x="20001" y="9089"/>
                  </a:cubicBezTo>
                  <a:cubicBezTo>
                    <a:pt x="20204" y="10258"/>
                    <a:pt x="20317" y="11443"/>
                    <a:pt x="20354" y="12628"/>
                  </a:cubicBezTo>
                  <a:cubicBezTo>
                    <a:pt x="20354" y="12692"/>
                    <a:pt x="20360" y="12762"/>
                    <a:pt x="20360" y="12831"/>
                  </a:cubicBezTo>
                  <a:cubicBezTo>
                    <a:pt x="20033" y="12831"/>
                    <a:pt x="19706" y="12826"/>
                    <a:pt x="19379" y="12826"/>
                  </a:cubicBezTo>
                  <a:cubicBezTo>
                    <a:pt x="18719" y="12821"/>
                    <a:pt x="18059" y="12821"/>
                    <a:pt x="17405" y="12815"/>
                  </a:cubicBezTo>
                  <a:cubicBezTo>
                    <a:pt x="17325" y="12815"/>
                    <a:pt x="17244" y="12815"/>
                    <a:pt x="17169" y="12810"/>
                  </a:cubicBezTo>
                  <a:lnTo>
                    <a:pt x="17003" y="12810"/>
                  </a:lnTo>
                  <a:cubicBezTo>
                    <a:pt x="15995" y="12804"/>
                    <a:pt x="14987" y="12794"/>
                    <a:pt x="13979" y="12778"/>
                  </a:cubicBezTo>
                  <a:cubicBezTo>
                    <a:pt x="13958" y="10735"/>
                    <a:pt x="13941" y="8686"/>
                    <a:pt x="13904" y="6644"/>
                  </a:cubicBezTo>
                  <a:close/>
                  <a:moveTo>
                    <a:pt x="5346" y="13491"/>
                  </a:moveTo>
                  <a:cubicBezTo>
                    <a:pt x="6247" y="13523"/>
                    <a:pt x="7143" y="13544"/>
                    <a:pt x="8043" y="13566"/>
                  </a:cubicBezTo>
                  <a:cubicBezTo>
                    <a:pt x="8901" y="13587"/>
                    <a:pt x="9754" y="13603"/>
                    <a:pt x="10606" y="13619"/>
                  </a:cubicBezTo>
                  <a:cubicBezTo>
                    <a:pt x="11443" y="13636"/>
                    <a:pt x="12274" y="13652"/>
                    <a:pt x="13105" y="13662"/>
                  </a:cubicBezTo>
                  <a:cubicBezTo>
                    <a:pt x="13126" y="15893"/>
                    <a:pt x="13159" y="18129"/>
                    <a:pt x="13202" y="20365"/>
                  </a:cubicBezTo>
                  <a:cubicBezTo>
                    <a:pt x="12311" y="20354"/>
                    <a:pt x="11427" y="20317"/>
                    <a:pt x="10537" y="20252"/>
                  </a:cubicBezTo>
                  <a:cubicBezTo>
                    <a:pt x="9464" y="20177"/>
                    <a:pt x="8397" y="20059"/>
                    <a:pt x="7336" y="19898"/>
                  </a:cubicBezTo>
                  <a:cubicBezTo>
                    <a:pt x="6896" y="19829"/>
                    <a:pt x="6462" y="19754"/>
                    <a:pt x="6027" y="19668"/>
                  </a:cubicBezTo>
                  <a:cubicBezTo>
                    <a:pt x="5781" y="18579"/>
                    <a:pt x="5620" y="17464"/>
                    <a:pt x="5512" y="16359"/>
                  </a:cubicBezTo>
                  <a:cubicBezTo>
                    <a:pt x="5475" y="16000"/>
                    <a:pt x="5443" y="15641"/>
                    <a:pt x="5421" y="15276"/>
                  </a:cubicBezTo>
                  <a:cubicBezTo>
                    <a:pt x="5378" y="14686"/>
                    <a:pt x="5352" y="14091"/>
                    <a:pt x="5346" y="13491"/>
                  </a:cubicBezTo>
                  <a:close/>
                  <a:moveTo>
                    <a:pt x="13990" y="13673"/>
                  </a:moveTo>
                  <a:cubicBezTo>
                    <a:pt x="15084" y="13689"/>
                    <a:pt x="16177" y="13695"/>
                    <a:pt x="17277" y="13705"/>
                  </a:cubicBezTo>
                  <a:cubicBezTo>
                    <a:pt x="18306" y="13711"/>
                    <a:pt x="19336" y="13716"/>
                    <a:pt x="20365" y="13721"/>
                  </a:cubicBezTo>
                  <a:cubicBezTo>
                    <a:pt x="20344" y="15850"/>
                    <a:pt x="20081" y="17979"/>
                    <a:pt x="19631" y="20059"/>
                  </a:cubicBezTo>
                  <a:cubicBezTo>
                    <a:pt x="19545" y="20065"/>
                    <a:pt x="19454" y="20075"/>
                    <a:pt x="19362" y="20086"/>
                  </a:cubicBezTo>
                  <a:cubicBezTo>
                    <a:pt x="18344" y="20182"/>
                    <a:pt x="17320" y="20258"/>
                    <a:pt x="16295" y="20306"/>
                  </a:cubicBezTo>
                  <a:cubicBezTo>
                    <a:pt x="16049" y="20317"/>
                    <a:pt x="15802" y="20327"/>
                    <a:pt x="15555" y="20338"/>
                  </a:cubicBezTo>
                  <a:cubicBezTo>
                    <a:pt x="15389" y="20343"/>
                    <a:pt x="15223" y="20349"/>
                    <a:pt x="15057" y="20354"/>
                  </a:cubicBezTo>
                  <a:cubicBezTo>
                    <a:pt x="14740" y="20359"/>
                    <a:pt x="14419" y="20365"/>
                    <a:pt x="14097" y="20365"/>
                  </a:cubicBezTo>
                  <a:cubicBezTo>
                    <a:pt x="14076" y="19260"/>
                    <a:pt x="14054" y="18150"/>
                    <a:pt x="14038" y="17040"/>
                  </a:cubicBezTo>
                  <a:cubicBezTo>
                    <a:pt x="14017" y="15920"/>
                    <a:pt x="14000" y="14794"/>
                    <a:pt x="13990" y="13673"/>
                  </a:cubicBezTo>
                  <a:close/>
                  <a:moveTo>
                    <a:pt x="13202" y="0"/>
                  </a:moveTo>
                  <a:cubicBezTo>
                    <a:pt x="13153" y="601"/>
                    <a:pt x="13143" y="1207"/>
                    <a:pt x="13132" y="1802"/>
                  </a:cubicBezTo>
                  <a:cubicBezTo>
                    <a:pt x="13116" y="2783"/>
                    <a:pt x="13100" y="3764"/>
                    <a:pt x="13089" y="4740"/>
                  </a:cubicBezTo>
                  <a:cubicBezTo>
                    <a:pt x="13084" y="5110"/>
                    <a:pt x="13078" y="5475"/>
                    <a:pt x="13078" y="5845"/>
                  </a:cubicBezTo>
                  <a:cubicBezTo>
                    <a:pt x="12968" y="5844"/>
                    <a:pt x="12857" y="5844"/>
                    <a:pt x="12746" y="5844"/>
                  </a:cubicBezTo>
                  <a:cubicBezTo>
                    <a:pt x="10648" y="5844"/>
                    <a:pt x="8550" y="5940"/>
                    <a:pt x="6456" y="6129"/>
                  </a:cubicBezTo>
                  <a:cubicBezTo>
                    <a:pt x="6949" y="4810"/>
                    <a:pt x="7620" y="3560"/>
                    <a:pt x="8526" y="2434"/>
                  </a:cubicBezTo>
                  <a:cubicBezTo>
                    <a:pt x="9223" y="1571"/>
                    <a:pt x="10011" y="815"/>
                    <a:pt x="10891" y="182"/>
                  </a:cubicBezTo>
                  <a:lnTo>
                    <a:pt x="10891" y="182"/>
                  </a:lnTo>
                  <a:cubicBezTo>
                    <a:pt x="10338" y="274"/>
                    <a:pt x="9791" y="397"/>
                    <a:pt x="9255" y="558"/>
                  </a:cubicBezTo>
                  <a:cubicBezTo>
                    <a:pt x="7974" y="1711"/>
                    <a:pt x="6933" y="3180"/>
                    <a:pt x="6172" y="4745"/>
                  </a:cubicBezTo>
                  <a:cubicBezTo>
                    <a:pt x="5936" y="5228"/>
                    <a:pt x="5732" y="5721"/>
                    <a:pt x="5550" y="6220"/>
                  </a:cubicBezTo>
                  <a:cubicBezTo>
                    <a:pt x="5218" y="6252"/>
                    <a:pt x="4885" y="6290"/>
                    <a:pt x="4553" y="6333"/>
                  </a:cubicBezTo>
                  <a:cubicBezTo>
                    <a:pt x="3534" y="6451"/>
                    <a:pt x="2520" y="6601"/>
                    <a:pt x="1518" y="6783"/>
                  </a:cubicBezTo>
                  <a:cubicBezTo>
                    <a:pt x="1394" y="7008"/>
                    <a:pt x="1277" y="7239"/>
                    <a:pt x="1164" y="7475"/>
                  </a:cubicBezTo>
                  <a:cubicBezTo>
                    <a:pt x="2542" y="7298"/>
                    <a:pt x="3915" y="7132"/>
                    <a:pt x="5293" y="6992"/>
                  </a:cubicBezTo>
                  <a:lnTo>
                    <a:pt x="5293" y="6992"/>
                  </a:lnTo>
                  <a:cubicBezTo>
                    <a:pt x="5250" y="7132"/>
                    <a:pt x="5212" y="7266"/>
                    <a:pt x="5175" y="7405"/>
                  </a:cubicBezTo>
                  <a:cubicBezTo>
                    <a:pt x="5121" y="7609"/>
                    <a:pt x="5067" y="7807"/>
                    <a:pt x="5019" y="8011"/>
                  </a:cubicBezTo>
                  <a:cubicBezTo>
                    <a:pt x="4815" y="8885"/>
                    <a:pt x="4676" y="9770"/>
                    <a:pt x="4585" y="10660"/>
                  </a:cubicBezTo>
                  <a:lnTo>
                    <a:pt x="4585" y="10665"/>
                  </a:lnTo>
                  <a:cubicBezTo>
                    <a:pt x="4521" y="11330"/>
                    <a:pt x="4483" y="11995"/>
                    <a:pt x="4467" y="12665"/>
                  </a:cubicBezTo>
                  <a:cubicBezTo>
                    <a:pt x="3781" y="12660"/>
                    <a:pt x="3094" y="12649"/>
                    <a:pt x="2408" y="12644"/>
                  </a:cubicBezTo>
                  <a:cubicBezTo>
                    <a:pt x="1917" y="12640"/>
                    <a:pt x="1417" y="12625"/>
                    <a:pt x="919" y="12625"/>
                  </a:cubicBezTo>
                  <a:cubicBezTo>
                    <a:pt x="612" y="12625"/>
                    <a:pt x="305" y="12631"/>
                    <a:pt x="0" y="12649"/>
                  </a:cubicBezTo>
                  <a:cubicBezTo>
                    <a:pt x="0" y="12847"/>
                    <a:pt x="6" y="13051"/>
                    <a:pt x="11" y="13255"/>
                  </a:cubicBezTo>
                  <a:cubicBezTo>
                    <a:pt x="671" y="13325"/>
                    <a:pt x="1346" y="13335"/>
                    <a:pt x="2000" y="13362"/>
                  </a:cubicBezTo>
                  <a:cubicBezTo>
                    <a:pt x="2821" y="13400"/>
                    <a:pt x="3641" y="13432"/>
                    <a:pt x="4467" y="13459"/>
                  </a:cubicBezTo>
                  <a:cubicBezTo>
                    <a:pt x="4467" y="13743"/>
                    <a:pt x="4472" y="14032"/>
                    <a:pt x="4483" y="14317"/>
                  </a:cubicBezTo>
                  <a:cubicBezTo>
                    <a:pt x="4499" y="14686"/>
                    <a:pt x="4521" y="15062"/>
                    <a:pt x="4542" y="15432"/>
                  </a:cubicBezTo>
                  <a:cubicBezTo>
                    <a:pt x="4638" y="16788"/>
                    <a:pt x="4799" y="18145"/>
                    <a:pt x="5078" y="19475"/>
                  </a:cubicBezTo>
                  <a:cubicBezTo>
                    <a:pt x="4671" y="19378"/>
                    <a:pt x="4258" y="19282"/>
                    <a:pt x="3850" y="19174"/>
                  </a:cubicBezTo>
                  <a:cubicBezTo>
                    <a:pt x="2987" y="18944"/>
                    <a:pt x="2129" y="18687"/>
                    <a:pt x="1287" y="18392"/>
                  </a:cubicBezTo>
                  <a:lnTo>
                    <a:pt x="1287" y="18392"/>
                  </a:lnTo>
                  <a:cubicBezTo>
                    <a:pt x="1443" y="18729"/>
                    <a:pt x="1614" y="19062"/>
                    <a:pt x="1797" y="19384"/>
                  </a:cubicBezTo>
                  <a:lnTo>
                    <a:pt x="1797" y="19389"/>
                  </a:lnTo>
                  <a:cubicBezTo>
                    <a:pt x="2939" y="19791"/>
                    <a:pt x="4108" y="20118"/>
                    <a:pt x="5293" y="20381"/>
                  </a:cubicBezTo>
                  <a:cubicBezTo>
                    <a:pt x="5432" y="20944"/>
                    <a:pt x="5604" y="21502"/>
                    <a:pt x="5797" y="22048"/>
                  </a:cubicBezTo>
                  <a:cubicBezTo>
                    <a:pt x="5958" y="22510"/>
                    <a:pt x="6145" y="22960"/>
                    <a:pt x="6349" y="23410"/>
                  </a:cubicBezTo>
                  <a:cubicBezTo>
                    <a:pt x="6553" y="23855"/>
                    <a:pt x="6783" y="24295"/>
                    <a:pt x="7035" y="24719"/>
                  </a:cubicBezTo>
                  <a:cubicBezTo>
                    <a:pt x="7566" y="25030"/>
                    <a:pt x="8113" y="25298"/>
                    <a:pt x="8665" y="25528"/>
                  </a:cubicBezTo>
                  <a:cubicBezTo>
                    <a:pt x="8231" y="24971"/>
                    <a:pt x="7840" y="24370"/>
                    <a:pt x="7507" y="23748"/>
                  </a:cubicBezTo>
                  <a:cubicBezTo>
                    <a:pt x="7041" y="22885"/>
                    <a:pt x="6681" y="21984"/>
                    <a:pt x="6397" y="21051"/>
                  </a:cubicBezTo>
                  <a:cubicBezTo>
                    <a:pt x="6349" y="20896"/>
                    <a:pt x="6301" y="20735"/>
                    <a:pt x="6258" y="20574"/>
                  </a:cubicBezTo>
                  <a:lnTo>
                    <a:pt x="6258" y="20574"/>
                  </a:lnTo>
                  <a:cubicBezTo>
                    <a:pt x="6397" y="20601"/>
                    <a:pt x="6537" y="20628"/>
                    <a:pt x="6676" y="20654"/>
                  </a:cubicBezTo>
                  <a:cubicBezTo>
                    <a:pt x="7400" y="20778"/>
                    <a:pt x="8129" y="20885"/>
                    <a:pt x="8858" y="20965"/>
                  </a:cubicBezTo>
                  <a:cubicBezTo>
                    <a:pt x="9432" y="21035"/>
                    <a:pt x="10006" y="21083"/>
                    <a:pt x="10585" y="21126"/>
                  </a:cubicBezTo>
                  <a:cubicBezTo>
                    <a:pt x="11459" y="21191"/>
                    <a:pt x="12338" y="21223"/>
                    <a:pt x="13218" y="21233"/>
                  </a:cubicBezTo>
                  <a:cubicBezTo>
                    <a:pt x="13223" y="21523"/>
                    <a:pt x="13228" y="21807"/>
                    <a:pt x="13234" y="22097"/>
                  </a:cubicBezTo>
                  <a:cubicBezTo>
                    <a:pt x="13239" y="22418"/>
                    <a:pt x="13244" y="22745"/>
                    <a:pt x="13250" y="23067"/>
                  </a:cubicBezTo>
                  <a:cubicBezTo>
                    <a:pt x="13255" y="23099"/>
                    <a:pt x="13255" y="23132"/>
                    <a:pt x="13255" y="23164"/>
                  </a:cubicBezTo>
                  <a:cubicBezTo>
                    <a:pt x="13277" y="24274"/>
                    <a:pt x="13303" y="25378"/>
                    <a:pt x="13330" y="26488"/>
                  </a:cubicBezTo>
                  <a:cubicBezTo>
                    <a:pt x="13407" y="26489"/>
                    <a:pt x="13483" y="26490"/>
                    <a:pt x="13559" y="26490"/>
                  </a:cubicBezTo>
                  <a:cubicBezTo>
                    <a:pt x="13788" y="26490"/>
                    <a:pt x="14017" y="26484"/>
                    <a:pt x="14242" y="26472"/>
                  </a:cubicBezTo>
                  <a:cubicBezTo>
                    <a:pt x="14210" y="25126"/>
                    <a:pt x="14172" y="23786"/>
                    <a:pt x="14145" y="22440"/>
                  </a:cubicBezTo>
                  <a:cubicBezTo>
                    <a:pt x="14140" y="22268"/>
                    <a:pt x="14135" y="22097"/>
                    <a:pt x="14135" y="21920"/>
                  </a:cubicBezTo>
                  <a:cubicBezTo>
                    <a:pt x="14129" y="21695"/>
                    <a:pt x="14124" y="21464"/>
                    <a:pt x="14118" y="21239"/>
                  </a:cubicBezTo>
                  <a:cubicBezTo>
                    <a:pt x="14263" y="21233"/>
                    <a:pt x="14413" y="21233"/>
                    <a:pt x="14563" y="21233"/>
                  </a:cubicBezTo>
                  <a:cubicBezTo>
                    <a:pt x="14724" y="21228"/>
                    <a:pt x="14885" y="21228"/>
                    <a:pt x="15046" y="21223"/>
                  </a:cubicBezTo>
                  <a:cubicBezTo>
                    <a:pt x="16338" y="21191"/>
                    <a:pt x="17631" y="21115"/>
                    <a:pt x="18917" y="21003"/>
                  </a:cubicBezTo>
                  <a:cubicBezTo>
                    <a:pt x="19089" y="20987"/>
                    <a:pt x="19255" y="20971"/>
                    <a:pt x="19427" y="20955"/>
                  </a:cubicBezTo>
                  <a:lnTo>
                    <a:pt x="19427" y="20955"/>
                  </a:lnTo>
                  <a:cubicBezTo>
                    <a:pt x="19298" y="21485"/>
                    <a:pt x="19159" y="22006"/>
                    <a:pt x="19009" y="22526"/>
                  </a:cubicBezTo>
                  <a:cubicBezTo>
                    <a:pt x="18901" y="22890"/>
                    <a:pt x="18789" y="23260"/>
                    <a:pt x="18665" y="23619"/>
                  </a:cubicBezTo>
                  <a:cubicBezTo>
                    <a:pt x="18424" y="24359"/>
                    <a:pt x="18140" y="25089"/>
                    <a:pt x="17813" y="25796"/>
                  </a:cubicBezTo>
                  <a:cubicBezTo>
                    <a:pt x="18215" y="25662"/>
                    <a:pt x="18612" y="25507"/>
                    <a:pt x="18998" y="25335"/>
                  </a:cubicBezTo>
                  <a:cubicBezTo>
                    <a:pt x="19191" y="24847"/>
                    <a:pt x="19368" y="24354"/>
                    <a:pt x="19529" y="23866"/>
                  </a:cubicBezTo>
                  <a:cubicBezTo>
                    <a:pt x="19555" y="23780"/>
                    <a:pt x="19588" y="23700"/>
                    <a:pt x="19614" y="23614"/>
                  </a:cubicBezTo>
                  <a:cubicBezTo>
                    <a:pt x="19904" y="22713"/>
                    <a:pt x="20156" y="21791"/>
                    <a:pt x="20365" y="20863"/>
                  </a:cubicBezTo>
                  <a:cubicBezTo>
                    <a:pt x="20982" y="20799"/>
                    <a:pt x="21593" y="20729"/>
                    <a:pt x="22204" y="20649"/>
                  </a:cubicBezTo>
                  <a:cubicBezTo>
                    <a:pt x="23078" y="20542"/>
                    <a:pt x="23958" y="20424"/>
                    <a:pt x="24832" y="20284"/>
                  </a:cubicBezTo>
                  <a:cubicBezTo>
                    <a:pt x="24858" y="20241"/>
                    <a:pt x="24885" y="20199"/>
                    <a:pt x="24912" y="20156"/>
                  </a:cubicBezTo>
                  <a:cubicBezTo>
                    <a:pt x="25078" y="19888"/>
                    <a:pt x="25228" y="19614"/>
                    <a:pt x="25373" y="19335"/>
                  </a:cubicBezTo>
                  <a:lnTo>
                    <a:pt x="25373" y="19335"/>
                  </a:lnTo>
                  <a:cubicBezTo>
                    <a:pt x="24580" y="19448"/>
                    <a:pt x="23791" y="19560"/>
                    <a:pt x="23003" y="19662"/>
                  </a:cubicBezTo>
                  <a:cubicBezTo>
                    <a:pt x="22188" y="19770"/>
                    <a:pt x="21373" y="19871"/>
                    <a:pt x="20558" y="19963"/>
                  </a:cubicBezTo>
                  <a:cubicBezTo>
                    <a:pt x="20767" y="18944"/>
                    <a:pt x="20923" y="17914"/>
                    <a:pt x="21041" y="16885"/>
                  </a:cubicBezTo>
                  <a:cubicBezTo>
                    <a:pt x="21164" y="15839"/>
                    <a:pt x="21228" y="14783"/>
                    <a:pt x="21239" y="13721"/>
                  </a:cubicBezTo>
                  <a:cubicBezTo>
                    <a:pt x="21545" y="13727"/>
                    <a:pt x="21850" y="13727"/>
                    <a:pt x="22156" y="13727"/>
                  </a:cubicBezTo>
                  <a:lnTo>
                    <a:pt x="25368" y="13727"/>
                  </a:lnTo>
                  <a:cubicBezTo>
                    <a:pt x="25856" y="13727"/>
                    <a:pt x="26344" y="13721"/>
                    <a:pt x="26826" y="13716"/>
                  </a:cubicBezTo>
                  <a:cubicBezTo>
                    <a:pt x="26832" y="13534"/>
                    <a:pt x="26837" y="13346"/>
                    <a:pt x="26832" y="13164"/>
                  </a:cubicBezTo>
                  <a:cubicBezTo>
                    <a:pt x="26832" y="13051"/>
                    <a:pt x="26832" y="12944"/>
                    <a:pt x="26826" y="12837"/>
                  </a:cubicBezTo>
                  <a:cubicBezTo>
                    <a:pt x="26478" y="12831"/>
                    <a:pt x="26129" y="12831"/>
                    <a:pt x="25781" y="12831"/>
                  </a:cubicBezTo>
                  <a:cubicBezTo>
                    <a:pt x="24848" y="12831"/>
                    <a:pt x="23915" y="12837"/>
                    <a:pt x="22982" y="12837"/>
                  </a:cubicBezTo>
                  <a:lnTo>
                    <a:pt x="22907" y="12837"/>
                  </a:lnTo>
                  <a:cubicBezTo>
                    <a:pt x="22349" y="12837"/>
                    <a:pt x="21791" y="12837"/>
                    <a:pt x="21234" y="12831"/>
                  </a:cubicBezTo>
                  <a:cubicBezTo>
                    <a:pt x="21228" y="12724"/>
                    <a:pt x="21228" y="12622"/>
                    <a:pt x="21223" y="12515"/>
                  </a:cubicBezTo>
                  <a:cubicBezTo>
                    <a:pt x="21159" y="10681"/>
                    <a:pt x="20917" y="8853"/>
                    <a:pt x="20451" y="7089"/>
                  </a:cubicBezTo>
                  <a:lnTo>
                    <a:pt x="20451" y="7089"/>
                  </a:lnTo>
                  <a:cubicBezTo>
                    <a:pt x="20848" y="7132"/>
                    <a:pt x="21244" y="7180"/>
                    <a:pt x="21641" y="7233"/>
                  </a:cubicBezTo>
                  <a:cubicBezTo>
                    <a:pt x="22987" y="7410"/>
                    <a:pt x="24328" y="7619"/>
                    <a:pt x="25657" y="7871"/>
                  </a:cubicBezTo>
                  <a:cubicBezTo>
                    <a:pt x="25518" y="7560"/>
                    <a:pt x="25362" y="7255"/>
                    <a:pt x="25196" y="6955"/>
                  </a:cubicBezTo>
                  <a:cubicBezTo>
                    <a:pt x="23545" y="6654"/>
                    <a:pt x="21883" y="6418"/>
                    <a:pt x="20210" y="6236"/>
                  </a:cubicBezTo>
                  <a:cubicBezTo>
                    <a:pt x="20033" y="5657"/>
                    <a:pt x="19829" y="5083"/>
                    <a:pt x="19604" y="4520"/>
                  </a:cubicBezTo>
                  <a:cubicBezTo>
                    <a:pt x="19496" y="4258"/>
                    <a:pt x="19389" y="4000"/>
                    <a:pt x="19271" y="3748"/>
                  </a:cubicBezTo>
                  <a:cubicBezTo>
                    <a:pt x="18789" y="2676"/>
                    <a:pt x="18215" y="1646"/>
                    <a:pt x="17539" y="686"/>
                  </a:cubicBezTo>
                  <a:cubicBezTo>
                    <a:pt x="17421" y="649"/>
                    <a:pt x="17303" y="611"/>
                    <a:pt x="17185" y="574"/>
                  </a:cubicBezTo>
                  <a:cubicBezTo>
                    <a:pt x="16950" y="510"/>
                    <a:pt x="16714" y="445"/>
                    <a:pt x="16483" y="392"/>
                  </a:cubicBezTo>
                  <a:lnTo>
                    <a:pt x="16483" y="392"/>
                  </a:lnTo>
                  <a:cubicBezTo>
                    <a:pt x="17588" y="2032"/>
                    <a:pt x="18478" y="3807"/>
                    <a:pt x="19121" y="5673"/>
                  </a:cubicBezTo>
                  <a:cubicBezTo>
                    <a:pt x="19180" y="5829"/>
                    <a:pt x="19228" y="5989"/>
                    <a:pt x="19282" y="6145"/>
                  </a:cubicBezTo>
                  <a:cubicBezTo>
                    <a:pt x="19148" y="6134"/>
                    <a:pt x="19014" y="6123"/>
                    <a:pt x="18880" y="6107"/>
                  </a:cubicBezTo>
                  <a:cubicBezTo>
                    <a:pt x="18365" y="6065"/>
                    <a:pt x="17850" y="6027"/>
                    <a:pt x="17330" y="5995"/>
                  </a:cubicBezTo>
                  <a:cubicBezTo>
                    <a:pt x="16188" y="5920"/>
                    <a:pt x="15041" y="5871"/>
                    <a:pt x="13893" y="5850"/>
                  </a:cubicBezTo>
                  <a:cubicBezTo>
                    <a:pt x="13888" y="5711"/>
                    <a:pt x="13888" y="5566"/>
                    <a:pt x="13883" y="5426"/>
                  </a:cubicBezTo>
                  <a:cubicBezTo>
                    <a:pt x="13861" y="4333"/>
                    <a:pt x="13845" y="3239"/>
                    <a:pt x="13824" y="2145"/>
                  </a:cubicBezTo>
                  <a:cubicBezTo>
                    <a:pt x="13813" y="1437"/>
                    <a:pt x="13813" y="724"/>
                    <a:pt x="13759" y="11"/>
                  </a:cubicBezTo>
                  <a:cubicBezTo>
                    <a:pt x="13572" y="6"/>
                    <a:pt x="13389" y="0"/>
                    <a:pt x="13202" y="0"/>
                  </a:cubicBezTo>
                  <a:close/>
                </a:path>
              </a:pathLst>
            </a:custGeom>
            <a:solidFill>
              <a:schemeClr val="accent1"/>
            </a:solidFill>
            <a:ln>
              <a:noFill/>
            </a:ln>
          </p:spPr>
          <p:txBody>
            <a:bodyPr spcFirstLastPara="1" wrap="square" lIns="121900" tIns="121900" rIns="121900" bIns="121900" anchor="ctr" anchorCtr="0">
              <a:noAutofit/>
            </a:bodyPr>
            <a:lstStyle/>
            <a:p>
              <a:endParaRPr sz="2400">
                <a:latin typeface="Segoe UI" panose="020B0502040204020203" pitchFamily="34" charset="0"/>
                <a:cs typeface="Segoe UI" panose="020B0502040204020203" pitchFamily="34" charset="0"/>
              </a:endParaRPr>
            </a:p>
          </p:txBody>
        </p:sp>
        <p:sp>
          <p:nvSpPr>
            <p:cNvPr id="3100" name="Google Shape;3100;p43"/>
            <p:cNvSpPr/>
            <p:nvPr/>
          </p:nvSpPr>
          <p:spPr>
            <a:xfrm>
              <a:off x="4991891" y="3715230"/>
              <a:ext cx="888848" cy="851149"/>
            </a:xfrm>
            <a:custGeom>
              <a:avLst/>
              <a:gdLst/>
              <a:ahLst/>
              <a:cxnLst/>
              <a:rect l="l" t="t" r="r" b="b"/>
              <a:pathLst>
                <a:path w="11883" h="11379" extrusionOk="0">
                  <a:moveTo>
                    <a:pt x="10670" y="1"/>
                  </a:moveTo>
                  <a:cubicBezTo>
                    <a:pt x="10366" y="1"/>
                    <a:pt x="10046" y="103"/>
                    <a:pt x="9764" y="230"/>
                  </a:cubicBezTo>
                  <a:cubicBezTo>
                    <a:pt x="8204" y="927"/>
                    <a:pt x="7019" y="2246"/>
                    <a:pt x="5888" y="3533"/>
                  </a:cubicBezTo>
                  <a:cubicBezTo>
                    <a:pt x="5957" y="2948"/>
                    <a:pt x="5979" y="2241"/>
                    <a:pt x="5491" y="1903"/>
                  </a:cubicBezTo>
                  <a:cubicBezTo>
                    <a:pt x="5340" y="1799"/>
                    <a:pt x="5175" y="1755"/>
                    <a:pt x="5005" y="1755"/>
                  </a:cubicBezTo>
                  <a:cubicBezTo>
                    <a:pt x="4540" y="1755"/>
                    <a:pt x="4037" y="2086"/>
                    <a:pt x="3684" y="2439"/>
                  </a:cubicBezTo>
                  <a:cubicBezTo>
                    <a:pt x="2467" y="3667"/>
                    <a:pt x="1695" y="5243"/>
                    <a:pt x="1126" y="6857"/>
                  </a:cubicBezTo>
                  <a:cubicBezTo>
                    <a:pt x="767" y="7881"/>
                    <a:pt x="0" y="9479"/>
                    <a:pt x="697" y="10487"/>
                  </a:cubicBezTo>
                  <a:cubicBezTo>
                    <a:pt x="783" y="10611"/>
                    <a:pt x="890" y="10723"/>
                    <a:pt x="1024" y="10830"/>
                  </a:cubicBezTo>
                  <a:cubicBezTo>
                    <a:pt x="1051" y="10852"/>
                    <a:pt x="1083" y="10873"/>
                    <a:pt x="1121" y="10900"/>
                  </a:cubicBezTo>
                  <a:cubicBezTo>
                    <a:pt x="1539" y="11184"/>
                    <a:pt x="2059" y="11281"/>
                    <a:pt x="2569" y="11329"/>
                  </a:cubicBezTo>
                  <a:cubicBezTo>
                    <a:pt x="2902" y="11362"/>
                    <a:pt x="3238" y="11379"/>
                    <a:pt x="3573" y="11379"/>
                  </a:cubicBezTo>
                  <a:cubicBezTo>
                    <a:pt x="5414" y="11379"/>
                    <a:pt x="7255" y="10885"/>
                    <a:pt x="8842" y="9951"/>
                  </a:cubicBezTo>
                  <a:cubicBezTo>
                    <a:pt x="9400" y="9624"/>
                    <a:pt x="9941" y="9233"/>
                    <a:pt x="10301" y="8696"/>
                  </a:cubicBezTo>
                  <a:cubicBezTo>
                    <a:pt x="10660" y="8160"/>
                    <a:pt x="10815" y="7452"/>
                    <a:pt x="10569" y="6852"/>
                  </a:cubicBezTo>
                  <a:cubicBezTo>
                    <a:pt x="10370" y="6362"/>
                    <a:pt x="9854" y="5995"/>
                    <a:pt x="9337" y="5995"/>
                  </a:cubicBezTo>
                  <a:cubicBezTo>
                    <a:pt x="9227" y="5995"/>
                    <a:pt x="9116" y="6012"/>
                    <a:pt x="9008" y="6048"/>
                  </a:cubicBezTo>
                  <a:cubicBezTo>
                    <a:pt x="10386" y="4755"/>
                    <a:pt x="11882" y="3200"/>
                    <a:pt x="11775" y="1308"/>
                  </a:cubicBezTo>
                  <a:cubicBezTo>
                    <a:pt x="11754" y="868"/>
                    <a:pt x="11609" y="391"/>
                    <a:pt x="11233" y="155"/>
                  </a:cubicBezTo>
                  <a:cubicBezTo>
                    <a:pt x="11062" y="45"/>
                    <a:pt x="10869" y="1"/>
                    <a:pt x="10670" y="1"/>
                  </a:cubicBezTo>
                  <a:close/>
                </a:path>
              </a:pathLst>
            </a:custGeom>
            <a:solidFill>
              <a:schemeClr val="accent6"/>
            </a:solidFill>
            <a:ln>
              <a:noFill/>
            </a:ln>
          </p:spPr>
          <p:txBody>
            <a:bodyPr spcFirstLastPara="1" wrap="square" lIns="121900" tIns="121900" rIns="121900" bIns="121900" anchor="ctr" anchorCtr="0">
              <a:noAutofit/>
            </a:bodyPr>
            <a:lstStyle/>
            <a:p>
              <a:endParaRPr sz="2400">
                <a:latin typeface="Segoe UI" panose="020B0502040204020203" pitchFamily="34" charset="0"/>
                <a:cs typeface="Segoe UI" panose="020B0502040204020203" pitchFamily="34" charset="0"/>
              </a:endParaRPr>
            </a:p>
          </p:txBody>
        </p:sp>
        <p:sp>
          <p:nvSpPr>
            <p:cNvPr id="3101" name="Google Shape;3101;p43"/>
            <p:cNvSpPr/>
            <p:nvPr/>
          </p:nvSpPr>
          <p:spPr>
            <a:xfrm>
              <a:off x="5044027" y="3753902"/>
              <a:ext cx="789364" cy="771487"/>
            </a:xfrm>
            <a:custGeom>
              <a:avLst/>
              <a:gdLst/>
              <a:ahLst/>
              <a:cxnLst/>
              <a:rect l="l" t="t" r="r" b="b"/>
              <a:pathLst>
                <a:path w="10553" h="10314" extrusionOk="0">
                  <a:moveTo>
                    <a:pt x="10451" y="1"/>
                  </a:moveTo>
                  <a:cubicBezTo>
                    <a:pt x="10432" y="1"/>
                    <a:pt x="10413" y="8"/>
                    <a:pt x="10397" y="24"/>
                  </a:cubicBezTo>
                  <a:cubicBezTo>
                    <a:pt x="9990" y="405"/>
                    <a:pt x="9657" y="871"/>
                    <a:pt x="9298" y="1289"/>
                  </a:cubicBezTo>
                  <a:cubicBezTo>
                    <a:pt x="8949" y="1702"/>
                    <a:pt x="8590" y="2104"/>
                    <a:pt x="8231" y="2506"/>
                  </a:cubicBezTo>
                  <a:cubicBezTo>
                    <a:pt x="7496" y="3327"/>
                    <a:pt x="6740" y="4131"/>
                    <a:pt x="5963" y="4903"/>
                  </a:cubicBezTo>
                  <a:cubicBezTo>
                    <a:pt x="4563" y="6297"/>
                    <a:pt x="3078" y="7611"/>
                    <a:pt x="1523" y="8834"/>
                  </a:cubicBezTo>
                  <a:cubicBezTo>
                    <a:pt x="1941" y="7890"/>
                    <a:pt x="2322" y="6935"/>
                    <a:pt x="2681" y="5970"/>
                  </a:cubicBezTo>
                  <a:cubicBezTo>
                    <a:pt x="3142" y="4753"/>
                    <a:pt x="3587" y="3525"/>
                    <a:pt x="3872" y="2254"/>
                  </a:cubicBezTo>
                  <a:cubicBezTo>
                    <a:pt x="3882" y="2208"/>
                    <a:pt x="3838" y="2168"/>
                    <a:pt x="3797" y="2168"/>
                  </a:cubicBezTo>
                  <a:cubicBezTo>
                    <a:pt x="3778" y="2168"/>
                    <a:pt x="3759" y="2178"/>
                    <a:pt x="3748" y="2201"/>
                  </a:cubicBezTo>
                  <a:cubicBezTo>
                    <a:pt x="3266" y="3348"/>
                    <a:pt x="2864" y="4528"/>
                    <a:pt x="2413" y="5691"/>
                  </a:cubicBezTo>
                  <a:cubicBezTo>
                    <a:pt x="1947" y="6909"/>
                    <a:pt x="1432" y="8104"/>
                    <a:pt x="917" y="9300"/>
                  </a:cubicBezTo>
                  <a:cubicBezTo>
                    <a:pt x="617" y="9531"/>
                    <a:pt x="311" y="9750"/>
                    <a:pt x="0" y="9970"/>
                  </a:cubicBezTo>
                  <a:cubicBezTo>
                    <a:pt x="86" y="10094"/>
                    <a:pt x="193" y="10206"/>
                    <a:pt x="327" y="10313"/>
                  </a:cubicBezTo>
                  <a:cubicBezTo>
                    <a:pt x="542" y="10147"/>
                    <a:pt x="762" y="9981"/>
                    <a:pt x="976" y="9820"/>
                  </a:cubicBezTo>
                  <a:cubicBezTo>
                    <a:pt x="1089" y="9734"/>
                    <a:pt x="1207" y="9643"/>
                    <a:pt x="1319" y="9552"/>
                  </a:cubicBezTo>
                  <a:cubicBezTo>
                    <a:pt x="1606" y="9638"/>
                    <a:pt x="1931" y="9665"/>
                    <a:pt x="2252" y="9665"/>
                  </a:cubicBezTo>
                  <a:cubicBezTo>
                    <a:pt x="2548" y="9665"/>
                    <a:pt x="2842" y="9642"/>
                    <a:pt x="3099" y="9622"/>
                  </a:cubicBezTo>
                  <a:cubicBezTo>
                    <a:pt x="3796" y="9568"/>
                    <a:pt x="4488" y="9434"/>
                    <a:pt x="5158" y="9225"/>
                  </a:cubicBezTo>
                  <a:cubicBezTo>
                    <a:pt x="5818" y="9021"/>
                    <a:pt x="6461" y="8753"/>
                    <a:pt x="7089" y="8453"/>
                  </a:cubicBezTo>
                  <a:cubicBezTo>
                    <a:pt x="7727" y="8147"/>
                    <a:pt x="8419" y="7820"/>
                    <a:pt x="8976" y="7375"/>
                  </a:cubicBezTo>
                  <a:cubicBezTo>
                    <a:pt x="9020" y="7341"/>
                    <a:pt x="8980" y="7271"/>
                    <a:pt x="8931" y="7271"/>
                  </a:cubicBezTo>
                  <a:cubicBezTo>
                    <a:pt x="8927" y="7271"/>
                    <a:pt x="8922" y="7272"/>
                    <a:pt x="8917" y="7273"/>
                  </a:cubicBezTo>
                  <a:cubicBezTo>
                    <a:pt x="8306" y="7472"/>
                    <a:pt x="7727" y="7799"/>
                    <a:pt x="7142" y="8061"/>
                  </a:cubicBezTo>
                  <a:cubicBezTo>
                    <a:pt x="6499" y="8346"/>
                    <a:pt x="5839" y="8608"/>
                    <a:pt x="5164" y="8801"/>
                  </a:cubicBezTo>
                  <a:cubicBezTo>
                    <a:pt x="4531" y="8989"/>
                    <a:pt x="3877" y="9134"/>
                    <a:pt x="3217" y="9193"/>
                  </a:cubicBezTo>
                  <a:cubicBezTo>
                    <a:pt x="2988" y="9211"/>
                    <a:pt x="2758" y="9222"/>
                    <a:pt x="2527" y="9222"/>
                  </a:cubicBezTo>
                  <a:cubicBezTo>
                    <a:pt x="2418" y="9222"/>
                    <a:pt x="2309" y="9219"/>
                    <a:pt x="2199" y="9214"/>
                  </a:cubicBezTo>
                  <a:cubicBezTo>
                    <a:pt x="2070" y="9209"/>
                    <a:pt x="1936" y="9193"/>
                    <a:pt x="1807" y="9171"/>
                  </a:cubicBezTo>
                  <a:cubicBezTo>
                    <a:pt x="2376" y="8721"/>
                    <a:pt x="2939" y="8254"/>
                    <a:pt x="3491" y="7777"/>
                  </a:cubicBezTo>
                  <a:cubicBezTo>
                    <a:pt x="5180" y="6313"/>
                    <a:pt x="6783" y="4732"/>
                    <a:pt x="8258" y="3043"/>
                  </a:cubicBezTo>
                  <a:cubicBezTo>
                    <a:pt x="8665" y="2576"/>
                    <a:pt x="9062" y="2094"/>
                    <a:pt x="9443" y="1606"/>
                  </a:cubicBezTo>
                  <a:cubicBezTo>
                    <a:pt x="9818" y="1128"/>
                    <a:pt x="10236" y="657"/>
                    <a:pt x="10520" y="120"/>
                  </a:cubicBezTo>
                  <a:cubicBezTo>
                    <a:pt x="10552" y="60"/>
                    <a:pt x="10504" y="1"/>
                    <a:pt x="10451" y="1"/>
                  </a:cubicBezTo>
                  <a:close/>
                </a:path>
              </a:pathLst>
            </a:custGeom>
            <a:solidFill>
              <a:srgbClr val="FFFFFF"/>
            </a:solidFill>
            <a:ln>
              <a:noFill/>
            </a:ln>
          </p:spPr>
          <p:txBody>
            <a:bodyPr spcFirstLastPara="1" wrap="square" lIns="121900" tIns="121900" rIns="121900" bIns="121900" anchor="ctr" anchorCtr="0">
              <a:noAutofit/>
            </a:bodyPr>
            <a:lstStyle/>
            <a:p>
              <a:endParaRPr sz="2400">
                <a:latin typeface="Segoe UI" panose="020B0502040204020203" pitchFamily="34" charset="0"/>
                <a:cs typeface="Segoe UI" panose="020B0502040204020203" pitchFamily="34" charset="0"/>
              </a:endParaRPr>
            </a:p>
          </p:txBody>
        </p:sp>
        <p:sp>
          <p:nvSpPr>
            <p:cNvPr id="3102" name="Google Shape;3102;p43"/>
            <p:cNvSpPr/>
            <p:nvPr/>
          </p:nvSpPr>
          <p:spPr>
            <a:xfrm>
              <a:off x="3216278" y="3608641"/>
              <a:ext cx="943452" cy="957141"/>
            </a:xfrm>
            <a:custGeom>
              <a:avLst/>
              <a:gdLst/>
              <a:ahLst/>
              <a:cxnLst/>
              <a:rect l="l" t="t" r="r" b="b"/>
              <a:pathLst>
                <a:path w="12613" h="12796" extrusionOk="0">
                  <a:moveTo>
                    <a:pt x="1316" y="0"/>
                  </a:moveTo>
                  <a:cubicBezTo>
                    <a:pt x="1289" y="0"/>
                    <a:pt x="1261" y="1"/>
                    <a:pt x="1234" y="3"/>
                  </a:cubicBezTo>
                  <a:cubicBezTo>
                    <a:pt x="617" y="52"/>
                    <a:pt x="156" y="658"/>
                    <a:pt x="76" y="1274"/>
                  </a:cubicBezTo>
                  <a:cubicBezTo>
                    <a:pt x="1" y="1891"/>
                    <a:pt x="226" y="2502"/>
                    <a:pt x="489" y="3060"/>
                  </a:cubicBezTo>
                  <a:cubicBezTo>
                    <a:pt x="1320" y="4845"/>
                    <a:pt x="2596" y="6411"/>
                    <a:pt x="4172" y="7585"/>
                  </a:cubicBezTo>
                  <a:cubicBezTo>
                    <a:pt x="3768" y="7514"/>
                    <a:pt x="3355" y="7442"/>
                    <a:pt x="2946" y="7442"/>
                  </a:cubicBezTo>
                  <a:cubicBezTo>
                    <a:pt x="2742" y="7442"/>
                    <a:pt x="2539" y="7460"/>
                    <a:pt x="2339" y="7505"/>
                  </a:cubicBezTo>
                  <a:cubicBezTo>
                    <a:pt x="1738" y="7639"/>
                    <a:pt x="1159" y="8073"/>
                    <a:pt x="1052" y="8679"/>
                  </a:cubicBezTo>
                  <a:cubicBezTo>
                    <a:pt x="971" y="9140"/>
                    <a:pt x="1170" y="9612"/>
                    <a:pt x="1448" y="9987"/>
                  </a:cubicBezTo>
                  <a:cubicBezTo>
                    <a:pt x="2054" y="10818"/>
                    <a:pt x="2998" y="11328"/>
                    <a:pt x="3953" y="11709"/>
                  </a:cubicBezTo>
                  <a:cubicBezTo>
                    <a:pt x="5185" y="12200"/>
                    <a:pt x="7366" y="12795"/>
                    <a:pt x="9217" y="12795"/>
                  </a:cubicBezTo>
                  <a:cubicBezTo>
                    <a:pt x="10336" y="12795"/>
                    <a:pt x="11335" y="12577"/>
                    <a:pt x="11931" y="11987"/>
                  </a:cubicBezTo>
                  <a:cubicBezTo>
                    <a:pt x="12044" y="11875"/>
                    <a:pt x="12146" y="11746"/>
                    <a:pt x="12226" y="11601"/>
                  </a:cubicBezTo>
                  <a:cubicBezTo>
                    <a:pt x="12548" y="11054"/>
                    <a:pt x="12612" y="10288"/>
                    <a:pt x="12317" y="9237"/>
                  </a:cubicBezTo>
                  <a:cubicBezTo>
                    <a:pt x="11642" y="6877"/>
                    <a:pt x="10778" y="4363"/>
                    <a:pt x="8768" y="2947"/>
                  </a:cubicBezTo>
                  <a:cubicBezTo>
                    <a:pt x="8435" y="2714"/>
                    <a:pt x="8021" y="2515"/>
                    <a:pt x="7633" y="2515"/>
                  </a:cubicBezTo>
                  <a:cubicBezTo>
                    <a:pt x="7457" y="2515"/>
                    <a:pt x="7287" y="2556"/>
                    <a:pt x="7132" y="2652"/>
                  </a:cubicBezTo>
                  <a:cubicBezTo>
                    <a:pt x="6494" y="3049"/>
                    <a:pt x="6612" y="3998"/>
                    <a:pt x="6816" y="4717"/>
                  </a:cubicBezTo>
                  <a:cubicBezTo>
                    <a:pt x="5561" y="3178"/>
                    <a:pt x="4129" y="1784"/>
                    <a:pt x="2558" y="572"/>
                  </a:cubicBezTo>
                  <a:cubicBezTo>
                    <a:pt x="2189" y="288"/>
                    <a:pt x="1772" y="0"/>
                    <a:pt x="1316" y="0"/>
                  </a:cubicBezTo>
                  <a:close/>
                </a:path>
              </a:pathLst>
            </a:custGeom>
            <a:solidFill>
              <a:schemeClr val="accent5"/>
            </a:solidFill>
            <a:ln>
              <a:noFill/>
            </a:ln>
          </p:spPr>
          <p:txBody>
            <a:bodyPr spcFirstLastPara="1" wrap="square" lIns="121900" tIns="121900" rIns="121900" bIns="121900" anchor="ctr" anchorCtr="0">
              <a:noAutofit/>
            </a:bodyPr>
            <a:lstStyle/>
            <a:p>
              <a:endParaRPr sz="2400">
                <a:latin typeface="Segoe UI" panose="020B0502040204020203" pitchFamily="34" charset="0"/>
                <a:cs typeface="Segoe UI" panose="020B0502040204020203" pitchFamily="34" charset="0"/>
              </a:endParaRPr>
            </a:p>
          </p:txBody>
        </p:sp>
        <p:sp>
          <p:nvSpPr>
            <p:cNvPr id="3103" name="Google Shape;3103;p43"/>
            <p:cNvSpPr/>
            <p:nvPr/>
          </p:nvSpPr>
          <p:spPr>
            <a:xfrm>
              <a:off x="3262504" y="3650005"/>
              <a:ext cx="868353" cy="855338"/>
            </a:xfrm>
            <a:custGeom>
              <a:avLst/>
              <a:gdLst/>
              <a:ahLst/>
              <a:cxnLst/>
              <a:rect l="l" t="t" r="r" b="b"/>
              <a:pathLst>
                <a:path w="11609" h="11435" extrusionOk="0">
                  <a:moveTo>
                    <a:pt x="114" y="1"/>
                  </a:moveTo>
                  <a:cubicBezTo>
                    <a:pt x="55" y="1"/>
                    <a:pt x="0" y="65"/>
                    <a:pt x="32" y="131"/>
                  </a:cubicBezTo>
                  <a:cubicBezTo>
                    <a:pt x="729" y="1450"/>
                    <a:pt x="1721" y="2630"/>
                    <a:pt x="2680" y="3761"/>
                  </a:cubicBezTo>
                  <a:cubicBezTo>
                    <a:pt x="3678" y="4936"/>
                    <a:pt x="4755" y="6040"/>
                    <a:pt x="5876" y="7091"/>
                  </a:cubicBezTo>
                  <a:cubicBezTo>
                    <a:pt x="7286" y="8416"/>
                    <a:pt x="8782" y="9638"/>
                    <a:pt x="10348" y="10764"/>
                  </a:cubicBezTo>
                  <a:cubicBezTo>
                    <a:pt x="9930" y="10721"/>
                    <a:pt x="9506" y="10705"/>
                    <a:pt x="9104" y="10657"/>
                  </a:cubicBezTo>
                  <a:cubicBezTo>
                    <a:pt x="8310" y="10560"/>
                    <a:pt x="7522" y="10442"/>
                    <a:pt x="6739" y="10298"/>
                  </a:cubicBezTo>
                  <a:cubicBezTo>
                    <a:pt x="5259" y="10035"/>
                    <a:pt x="3796" y="9681"/>
                    <a:pt x="2348" y="9306"/>
                  </a:cubicBezTo>
                  <a:cubicBezTo>
                    <a:pt x="2339" y="9303"/>
                    <a:pt x="2331" y="9302"/>
                    <a:pt x="2324" y="9302"/>
                  </a:cubicBezTo>
                  <a:cubicBezTo>
                    <a:pt x="2240" y="9302"/>
                    <a:pt x="2211" y="9427"/>
                    <a:pt x="2300" y="9461"/>
                  </a:cubicBezTo>
                  <a:cubicBezTo>
                    <a:pt x="3747" y="10024"/>
                    <a:pt x="5238" y="10437"/>
                    <a:pt x="6766" y="10732"/>
                  </a:cubicBezTo>
                  <a:cubicBezTo>
                    <a:pt x="7485" y="10871"/>
                    <a:pt x="8203" y="10979"/>
                    <a:pt x="8927" y="11070"/>
                  </a:cubicBezTo>
                  <a:cubicBezTo>
                    <a:pt x="9487" y="11137"/>
                    <a:pt x="10089" y="11238"/>
                    <a:pt x="10669" y="11238"/>
                  </a:cubicBezTo>
                  <a:cubicBezTo>
                    <a:pt x="10783" y="11238"/>
                    <a:pt x="10896" y="11234"/>
                    <a:pt x="11007" y="11225"/>
                  </a:cubicBezTo>
                  <a:cubicBezTo>
                    <a:pt x="11109" y="11295"/>
                    <a:pt x="11211" y="11365"/>
                    <a:pt x="11313" y="11434"/>
                  </a:cubicBezTo>
                  <a:cubicBezTo>
                    <a:pt x="11426" y="11322"/>
                    <a:pt x="11528" y="11193"/>
                    <a:pt x="11608" y="11048"/>
                  </a:cubicBezTo>
                  <a:cubicBezTo>
                    <a:pt x="11544" y="11005"/>
                    <a:pt x="11479" y="10963"/>
                    <a:pt x="11410" y="10914"/>
                  </a:cubicBezTo>
                  <a:cubicBezTo>
                    <a:pt x="11415" y="10882"/>
                    <a:pt x="11410" y="10850"/>
                    <a:pt x="11388" y="10818"/>
                  </a:cubicBezTo>
                  <a:cubicBezTo>
                    <a:pt x="10809" y="9590"/>
                    <a:pt x="10182" y="8383"/>
                    <a:pt x="9511" y="7209"/>
                  </a:cubicBezTo>
                  <a:cubicBezTo>
                    <a:pt x="9184" y="6646"/>
                    <a:pt x="8857" y="6083"/>
                    <a:pt x="8509" y="5536"/>
                  </a:cubicBezTo>
                  <a:cubicBezTo>
                    <a:pt x="8166" y="4989"/>
                    <a:pt x="7828" y="4373"/>
                    <a:pt x="7377" y="3901"/>
                  </a:cubicBezTo>
                  <a:cubicBezTo>
                    <a:pt x="7350" y="3872"/>
                    <a:pt x="7319" y="3860"/>
                    <a:pt x="7290" y="3860"/>
                  </a:cubicBezTo>
                  <a:cubicBezTo>
                    <a:pt x="7208" y="3860"/>
                    <a:pt x="7134" y="3953"/>
                    <a:pt x="7174" y="4051"/>
                  </a:cubicBezTo>
                  <a:cubicBezTo>
                    <a:pt x="7426" y="4630"/>
                    <a:pt x="7833" y="5177"/>
                    <a:pt x="8160" y="5724"/>
                  </a:cubicBezTo>
                  <a:cubicBezTo>
                    <a:pt x="8509" y="6303"/>
                    <a:pt x="8852" y="6887"/>
                    <a:pt x="9184" y="7477"/>
                  </a:cubicBezTo>
                  <a:cubicBezTo>
                    <a:pt x="9731" y="8453"/>
                    <a:pt x="10251" y="9445"/>
                    <a:pt x="10745" y="10453"/>
                  </a:cubicBezTo>
                  <a:cubicBezTo>
                    <a:pt x="9142" y="9311"/>
                    <a:pt x="7608" y="8062"/>
                    <a:pt x="6171" y="6711"/>
                  </a:cubicBezTo>
                  <a:cubicBezTo>
                    <a:pt x="5083" y="5692"/>
                    <a:pt x="4064" y="4614"/>
                    <a:pt x="3077" y="3504"/>
                  </a:cubicBezTo>
                  <a:cubicBezTo>
                    <a:pt x="2074" y="2373"/>
                    <a:pt x="1195" y="1139"/>
                    <a:pt x="176" y="30"/>
                  </a:cubicBezTo>
                  <a:cubicBezTo>
                    <a:pt x="158" y="9"/>
                    <a:pt x="135" y="1"/>
                    <a:pt x="114" y="1"/>
                  </a:cubicBezTo>
                  <a:close/>
                </a:path>
              </a:pathLst>
            </a:custGeom>
            <a:solidFill>
              <a:srgbClr val="FFFFFF"/>
            </a:solidFill>
            <a:ln>
              <a:noFill/>
            </a:ln>
          </p:spPr>
          <p:txBody>
            <a:bodyPr spcFirstLastPara="1" wrap="square" lIns="121900" tIns="121900" rIns="121900" bIns="121900" anchor="ctr" anchorCtr="0">
              <a:noAutofit/>
            </a:bodyPr>
            <a:lstStyle/>
            <a:p>
              <a:endParaRPr sz="2400">
                <a:latin typeface="Segoe UI" panose="020B0502040204020203" pitchFamily="34" charset="0"/>
                <a:cs typeface="Segoe UI" panose="020B0502040204020203" pitchFamily="34" charset="0"/>
              </a:endParaRPr>
            </a:p>
          </p:txBody>
        </p:sp>
        <p:sp>
          <p:nvSpPr>
            <p:cNvPr id="3104" name="Google Shape;3104;p43"/>
            <p:cNvSpPr/>
            <p:nvPr/>
          </p:nvSpPr>
          <p:spPr>
            <a:xfrm>
              <a:off x="3620948" y="3369433"/>
              <a:ext cx="1764831" cy="1296359"/>
            </a:xfrm>
            <a:custGeom>
              <a:avLst/>
              <a:gdLst/>
              <a:ahLst/>
              <a:cxnLst/>
              <a:rect l="l" t="t" r="r" b="b"/>
              <a:pathLst>
                <a:path w="23594" h="17331" extrusionOk="0">
                  <a:moveTo>
                    <a:pt x="3047" y="0"/>
                  </a:moveTo>
                  <a:cubicBezTo>
                    <a:pt x="2736" y="0"/>
                    <a:pt x="2489" y="252"/>
                    <a:pt x="2500" y="563"/>
                  </a:cubicBezTo>
                  <a:cubicBezTo>
                    <a:pt x="2596" y="3378"/>
                    <a:pt x="3261" y="10982"/>
                    <a:pt x="3261" y="10982"/>
                  </a:cubicBezTo>
                  <a:cubicBezTo>
                    <a:pt x="1202" y="14671"/>
                    <a:pt x="1" y="17330"/>
                    <a:pt x="1" y="17330"/>
                  </a:cubicBezTo>
                  <a:lnTo>
                    <a:pt x="23594" y="17330"/>
                  </a:lnTo>
                  <a:lnTo>
                    <a:pt x="21020" y="10982"/>
                  </a:lnTo>
                  <a:cubicBezTo>
                    <a:pt x="21229" y="7807"/>
                    <a:pt x="21905" y="2435"/>
                    <a:pt x="22141" y="617"/>
                  </a:cubicBezTo>
                  <a:cubicBezTo>
                    <a:pt x="22183" y="293"/>
                    <a:pt x="21931" y="6"/>
                    <a:pt x="21603" y="6"/>
                  </a:cubicBezTo>
                  <a:cubicBezTo>
                    <a:pt x="21600" y="6"/>
                    <a:pt x="21597" y="6"/>
                    <a:pt x="21594" y="6"/>
                  </a:cubicBezTo>
                  <a:cubicBezTo>
                    <a:pt x="19311" y="29"/>
                    <a:pt x="16607" y="37"/>
                    <a:pt x="13961" y="37"/>
                  </a:cubicBezTo>
                  <a:cubicBezTo>
                    <a:pt x="9185" y="37"/>
                    <a:pt x="4603" y="11"/>
                    <a:pt x="3047" y="0"/>
                  </a:cubicBezTo>
                  <a:close/>
                </a:path>
              </a:pathLst>
            </a:custGeom>
            <a:solidFill>
              <a:schemeClr val="accent3"/>
            </a:solidFill>
            <a:ln>
              <a:noFill/>
            </a:ln>
          </p:spPr>
          <p:txBody>
            <a:bodyPr spcFirstLastPara="1" wrap="square" lIns="121900" tIns="121900" rIns="121900" bIns="121900" anchor="ctr" anchorCtr="0">
              <a:noAutofit/>
            </a:bodyPr>
            <a:lstStyle/>
            <a:p>
              <a:endParaRPr sz="2400">
                <a:latin typeface="Segoe UI" panose="020B0502040204020203" pitchFamily="34" charset="0"/>
                <a:cs typeface="Segoe UI" panose="020B0502040204020203" pitchFamily="34" charset="0"/>
              </a:endParaRPr>
            </a:p>
          </p:txBody>
        </p:sp>
        <p:sp>
          <p:nvSpPr>
            <p:cNvPr id="3105" name="Google Shape;3105;p43"/>
            <p:cNvSpPr/>
            <p:nvPr/>
          </p:nvSpPr>
          <p:spPr>
            <a:xfrm>
              <a:off x="3620948" y="4665707"/>
              <a:ext cx="1764831" cy="64702"/>
            </a:xfrm>
            <a:custGeom>
              <a:avLst/>
              <a:gdLst/>
              <a:ahLst/>
              <a:cxnLst/>
              <a:rect l="l" t="t" r="r" b="b"/>
              <a:pathLst>
                <a:path w="23594" h="865" extrusionOk="0">
                  <a:moveTo>
                    <a:pt x="1" y="0"/>
                  </a:moveTo>
                  <a:lnTo>
                    <a:pt x="1" y="772"/>
                  </a:lnTo>
                  <a:cubicBezTo>
                    <a:pt x="1" y="772"/>
                    <a:pt x="7382" y="865"/>
                    <a:pt x="13955" y="865"/>
                  </a:cubicBezTo>
                  <a:cubicBezTo>
                    <a:pt x="18336" y="865"/>
                    <a:pt x="22358" y="824"/>
                    <a:pt x="23594" y="686"/>
                  </a:cubicBezTo>
                  <a:lnTo>
                    <a:pt x="23594" y="0"/>
                  </a:lnTo>
                  <a:close/>
                </a:path>
              </a:pathLst>
            </a:custGeom>
            <a:solidFill>
              <a:srgbClr val="004F58"/>
            </a:solidFill>
            <a:ln>
              <a:noFill/>
            </a:ln>
          </p:spPr>
          <p:txBody>
            <a:bodyPr spcFirstLastPara="1" wrap="square" lIns="121900" tIns="121900" rIns="121900" bIns="121900" anchor="ctr" anchorCtr="0">
              <a:noAutofit/>
            </a:bodyPr>
            <a:lstStyle/>
            <a:p>
              <a:endParaRPr sz="2400">
                <a:latin typeface="Segoe UI" panose="020B0502040204020203" pitchFamily="34" charset="0"/>
                <a:cs typeface="Segoe UI" panose="020B0502040204020203" pitchFamily="34" charset="0"/>
              </a:endParaRPr>
            </a:p>
          </p:txBody>
        </p:sp>
        <p:sp>
          <p:nvSpPr>
            <p:cNvPr id="3106" name="Google Shape;3106;p43"/>
            <p:cNvSpPr/>
            <p:nvPr/>
          </p:nvSpPr>
          <p:spPr>
            <a:xfrm>
              <a:off x="3896887" y="3438547"/>
              <a:ext cx="1296359" cy="713816"/>
            </a:xfrm>
            <a:custGeom>
              <a:avLst/>
              <a:gdLst/>
              <a:ahLst/>
              <a:cxnLst/>
              <a:rect l="l" t="t" r="r" b="b"/>
              <a:pathLst>
                <a:path w="17331" h="9543" extrusionOk="0">
                  <a:moveTo>
                    <a:pt x="1968" y="1"/>
                  </a:moveTo>
                  <a:cubicBezTo>
                    <a:pt x="1116" y="1"/>
                    <a:pt x="432" y="7"/>
                    <a:pt x="1" y="20"/>
                  </a:cubicBezTo>
                  <a:lnTo>
                    <a:pt x="430" y="9457"/>
                  </a:lnTo>
                  <a:lnTo>
                    <a:pt x="4580" y="9479"/>
                  </a:lnTo>
                  <a:lnTo>
                    <a:pt x="16387" y="9543"/>
                  </a:lnTo>
                  <a:lnTo>
                    <a:pt x="17331" y="192"/>
                  </a:lnTo>
                  <a:cubicBezTo>
                    <a:pt x="17331" y="192"/>
                    <a:pt x="16108" y="170"/>
                    <a:pt x="14307" y="138"/>
                  </a:cubicBezTo>
                  <a:cubicBezTo>
                    <a:pt x="10833" y="83"/>
                    <a:pt x="5195" y="1"/>
                    <a:pt x="1968" y="1"/>
                  </a:cubicBezTo>
                  <a:close/>
                </a:path>
              </a:pathLst>
            </a:custGeom>
            <a:solidFill>
              <a:schemeClr val="accent1"/>
            </a:solidFill>
            <a:ln>
              <a:noFill/>
            </a:ln>
          </p:spPr>
          <p:txBody>
            <a:bodyPr spcFirstLastPara="1" wrap="square" lIns="121900" tIns="121900" rIns="121900" bIns="121900" anchor="ctr" anchorCtr="0">
              <a:noAutofit/>
            </a:bodyPr>
            <a:lstStyle/>
            <a:p>
              <a:endParaRPr sz="2400">
                <a:latin typeface="Segoe UI" panose="020B0502040204020203" pitchFamily="34" charset="0"/>
                <a:cs typeface="Segoe UI" panose="020B0502040204020203" pitchFamily="34" charset="0"/>
              </a:endParaRPr>
            </a:p>
          </p:txBody>
        </p:sp>
        <p:sp>
          <p:nvSpPr>
            <p:cNvPr id="3107" name="Google Shape;3107;p43"/>
            <p:cNvSpPr/>
            <p:nvPr/>
          </p:nvSpPr>
          <p:spPr>
            <a:xfrm>
              <a:off x="3839141" y="4274207"/>
              <a:ext cx="1350888" cy="195826"/>
            </a:xfrm>
            <a:custGeom>
              <a:avLst/>
              <a:gdLst/>
              <a:ahLst/>
              <a:cxnLst/>
              <a:rect l="l" t="t" r="r" b="b"/>
              <a:pathLst>
                <a:path w="18060" h="2618" extrusionOk="0">
                  <a:moveTo>
                    <a:pt x="1116" y="1"/>
                  </a:moveTo>
                  <a:lnTo>
                    <a:pt x="1" y="2575"/>
                  </a:lnTo>
                  <a:lnTo>
                    <a:pt x="18060" y="2618"/>
                  </a:lnTo>
                  <a:lnTo>
                    <a:pt x="17245" y="1"/>
                  </a:lnTo>
                  <a:close/>
                </a:path>
              </a:pathLst>
            </a:custGeom>
            <a:solidFill>
              <a:schemeClr val="lt1"/>
            </a:solidFill>
            <a:ln>
              <a:noFill/>
            </a:ln>
          </p:spPr>
          <p:txBody>
            <a:bodyPr spcFirstLastPara="1" wrap="square" lIns="121900" tIns="121900" rIns="121900" bIns="121900" anchor="ctr" anchorCtr="0">
              <a:noAutofit/>
            </a:bodyPr>
            <a:lstStyle/>
            <a:p>
              <a:endParaRPr sz="2400">
                <a:latin typeface="Segoe UI" panose="020B0502040204020203" pitchFamily="34" charset="0"/>
                <a:cs typeface="Segoe UI" panose="020B0502040204020203" pitchFamily="34" charset="0"/>
              </a:endParaRPr>
            </a:p>
          </p:txBody>
        </p:sp>
        <p:sp>
          <p:nvSpPr>
            <p:cNvPr id="3108" name="Google Shape;3108;p43"/>
            <p:cNvSpPr/>
            <p:nvPr/>
          </p:nvSpPr>
          <p:spPr>
            <a:xfrm>
              <a:off x="4012454" y="4511695"/>
              <a:ext cx="975467" cy="77044"/>
            </a:xfrm>
            <a:custGeom>
              <a:avLst/>
              <a:gdLst/>
              <a:ahLst/>
              <a:cxnLst/>
              <a:rect l="l" t="t" r="r" b="b"/>
              <a:pathLst>
                <a:path w="13041" h="1030" extrusionOk="0">
                  <a:moveTo>
                    <a:pt x="429" y="0"/>
                  </a:moveTo>
                  <a:lnTo>
                    <a:pt x="0" y="1030"/>
                  </a:lnTo>
                  <a:lnTo>
                    <a:pt x="13041" y="1030"/>
                  </a:lnTo>
                  <a:lnTo>
                    <a:pt x="12869" y="0"/>
                  </a:lnTo>
                  <a:close/>
                </a:path>
              </a:pathLst>
            </a:custGeom>
            <a:solidFill>
              <a:schemeClr val="lt1"/>
            </a:solidFill>
            <a:ln>
              <a:noFill/>
            </a:ln>
          </p:spPr>
          <p:txBody>
            <a:bodyPr spcFirstLastPara="1" wrap="square" lIns="121900" tIns="121900" rIns="121900" bIns="121900" anchor="ctr" anchorCtr="0">
              <a:noAutofit/>
            </a:bodyPr>
            <a:lstStyle/>
            <a:p>
              <a:endParaRPr sz="2400">
                <a:latin typeface="Segoe UI" panose="020B0502040204020203" pitchFamily="34" charset="0"/>
                <a:cs typeface="Segoe UI" panose="020B0502040204020203" pitchFamily="34" charset="0"/>
              </a:endParaRPr>
            </a:p>
          </p:txBody>
        </p:sp>
        <p:grpSp>
          <p:nvGrpSpPr>
            <p:cNvPr id="3109" name="Google Shape;3109;p43"/>
            <p:cNvGrpSpPr/>
            <p:nvPr/>
          </p:nvGrpSpPr>
          <p:grpSpPr>
            <a:xfrm>
              <a:off x="3816701" y="4225213"/>
              <a:ext cx="1387764" cy="281772"/>
              <a:chOff x="2678151" y="3658663"/>
              <a:chExt cx="1387764" cy="281772"/>
            </a:xfrm>
          </p:grpSpPr>
          <p:sp>
            <p:nvSpPr>
              <p:cNvPr id="3110" name="Google Shape;3110;p43"/>
              <p:cNvSpPr/>
              <p:nvPr/>
            </p:nvSpPr>
            <p:spPr>
              <a:xfrm>
                <a:off x="3327868" y="3658663"/>
                <a:ext cx="30219" cy="266812"/>
              </a:xfrm>
              <a:custGeom>
                <a:avLst/>
                <a:gdLst/>
                <a:ahLst/>
                <a:cxnLst/>
                <a:rect l="l" t="t" r="r" b="b"/>
                <a:pathLst>
                  <a:path w="404" h="3567" extrusionOk="0">
                    <a:moveTo>
                      <a:pt x="331" y="0"/>
                    </a:moveTo>
                    <a:cubicBezTo>
                      <a:pt x="310" y="0"/>
                      <a:pt x="290" y="12"/>
                      <a:pt x="285" y="39"/>
                    </a:cubicBezTo>
                    <a:cubicBezTo>
                      <a:pt x="173" y="608"/>
                      <a:pt x="156" y="1203"/>
                      <a:pt x="124" y="1782"/>
                    </a:cubicBezTo>
                    <a:cubicBezTo>
                      <a:pt x="87" y="2345"/>
                      <a:pt x="1" y="2962"/>
                      <a:pt x="87" y="3525"/>
                    </a:cubicBezTo>
                    <a:cubicBezTo>
                      <a:pt x="92" y="3553"/>
                      <a:pt x="118" y="3567"/>
                      <a:pt x="144" y="3567"/>
                    </a:cubicBezTo>
                    <a:cubicBezTo>
                      <a:pt x="171" y="3567"/>
                      <a:pt x="199" y="3552"/>
                      <a:pt x="205" y="3525"/>
                    </a:cubicBezTo>
                    <a:cubicBezTo>
                      <a:pt x="317" y="2988"/>
                      <a:pt x="274" y="2404"/>
                      <a:pt x="307" y="1862"/>
                    </a:cubicBezTo>
                    <a:cubicBezTo>
                      <a:pt x="333" y="1262"/>
                      <a:pt x="403" y="656"/>
                      <a:pt x="392" y="55"/>
                    </a:cubicBezTo>
                    <a:cubicBezTo>
                      <a:pt x="392" y="22"/>
                      <a:pt x="361" y="0"/>
                      <a:pt x="331" y="0"/>
                    </a:cubicBezTo>
                    <a:close/>
                  </a:path>
                </a:pathLst>
              </a:custGeom>
              <a:solidFill>
                <a:schemeClr val="accent3"/>
              </a:solidFill>
              <a:ln>
                <a:noFill/>
              </a:ln>
            </p:spPr>
            <p:txBody>
              <a:bodyPr spcFirstLastPara="1" wrap="square" lIns="121900" tIns="121900" rIns="121900" bIns="121900" anchor="ctr" anchorCtr="0">
                <a:noAutofit/>
              </a:bodyPr>
              <a:lstStyle/>
              <a:p>
                <a:endParaRPr sz="2400">
                  <a:latin typeface="Segoe UI" panose="020B0502040204020203" pitchFamily="34" charset="0"/>
                  <a:cs typeface="Segoe UI" panose="020B0502040204020203" pitchFamily="34" charset="0"/>
                </a:endParaRPr>
              </a:p>
            </p:txBody>
          </p:sp>
          <p:sp>
            <p:nvSpPr>
              <p:cNvPr id="3111" name="Google Shape;3111;p43"/>
              <p:cNvSpPr/>
              <p:nvPr/>
            </p:nvSpPr>
            <p:spPr>
              <a:xfrm>
                <a:off x="3478292" y="3671229"/>
                <a:ext cx="19747" cy="253348"/>
              </a:xfrm>
              <a:custGeom>
                <a:avLst/>
                <a:gdLst/>
                <a:ahLst/>
                <a:cxnLst/>
                <a:rect l="l" t="t" r="r" b="b"/>
                <a:pathLst>
                  <a:path w="264" h="3387" extrusionOk="0">
                    <a:moveTo>
                      <a:pt x="128" y="1"/>
                    </a:moveTo>
                    <a:cubicBezTo>
                      <a:pt x="114" y="1"/>
                      <a:pt x="100" y="9"/>
                      <a:pt x="97" y="27"/>
                    </a:cubicBezTo>
                    <a:cubicBezTo>
                      <a:pt x="1" y="531"/>
                      <a:pt x="49" y="1072"/>
                      <a:pt x="54" y="1582"/>
                    </a:cubicBezTo>
                    <a:cubicBezTo>
                      <a:pt x="54" y="2155"/>
                      <a:pt x="54" y="2724"/>
                      <a:pt x="65" y="3298"/>
                    </a:cubicBezTo>
                    <a:cubicBezTo>
                      <a:pt x="65" y="3357"/>
                      <a:pt x="112" y="3386"/>
                      <a:pt x="159" y="3386"/>
                    </a:cubicBezTo>
                    <a:cubicBezTo>
                      <a:pt x="206" y="3386"/>
                      <a:pt x="253" y="3357"/>
                      <a:pt x="253" y="3298"/>
                    </a:cubicBezTo>
                    <a:cubicBezTo>
                      <a:pt x="253" y="2724"/>
                      <a:pt x="247" y="2155"/>
                      <a:pt x="237" y="1582"/>
                    </a:cubicBezTo>
                    <a:cubicBezTo>
                      <a:pt x="226" y="1072"/>
                      <a:pt x="263" y="531"/>
                      <a:pt x="167" y="27"/>
                    </a:cubicBezTo>
                    <a:cubicBezTo>
                      <a:pt x="161" y="10"/>
                      <a:pt x="144" y="1"/>
                      <a:pt x="128" y="1"/>
                    </a:cubicBezTo>
                    <a:close/>
                  </a:path>
                </a:pathLst>
              </a:custGeom>
              <a:solidFill>
                <a:schemeClr val="accent3"/>
              </a:solidFill>
              <a:ln>
                <a:noFill/>
              </a:ln>
            </p:spPr>
            <p:txBody>
              <a:bodyPr spcFirstLastPara="1" wrap="square" lIns="121900" tIns="121900" rIns="121900" bIns="121900" anchor="ctr" anchorCtr="0">
                <a:noAutofit/>
              </a:bodyPr>
              <a:lstStyle/>
              <a:p>
                <a:endParaRPr sz="2400">
                  <a:latin typeface="Segoe UI" panose="020B0502040204020203" pitchFamily="34" charset="0"/>
                  <a:cs typeface="Segoe UI" panose="020B0502040204020203" pitchFamily="34" charset="0"/>
                </a:endParaRPr>
              </a:p>
            </p:txBody>
          </p:sp>
          <p:sp>
            <p:nvSpPr>
              <p:cNvPr id="3112" name="Google Shape;3112;p43"/>
              <p:cNvSpPr/>
              <p:nvPr/>
            </p:nvSpPr>
            <p:spPr>
              <a:xfrm>
                <a:off x="3617496" y="3676540"/>
                <a:ext cx="25731" cy="244372"/>
              </a:xfrm>
              <a:custGeom>
                <a:avLst/>
                <a:gdLst/>
                <a:ahLst/>
                <a:cxnLst/>
                <a:rect l="l" t="t" r="r" b="b"/>
                <a:pathLst>
                  <a:path w="344" h="3267" extrusionOk="0">
                    <a:moveTo>
                      <a:pt x="118" y="1"/>
                    </a:moveTo>
                    <a:cubicBezTo>
                      <a:pt x="93" y="1"/>
                      <a:pt x="62" y="21"/>
                      <a:pt x="59" y="52"/>
                    </a:cubicBezTo>
                    <a:cubicBezTo>
                      <a:pt x="0" y="1071"/>
                      <a:pt x="54" y="2165"/>
                      <a:pt x="156" y="3184"/>
                    </a:cubicBezTo>
                    <a:cubicBezTo>
                      <a:pt x="161" y="3238"/>
                      <a:pt x="205" y="3266"/>
                      <a:pt x="248" y="3266"/>
                    </a:cubicBezTo>
                    <a:cubicBezTo>
                      <a:pt x="290" y="3266"/>
                      <a:pt x="330" y="3239"/>
                      <a:pt x="333" y="3184"/>
                    </a:cubicBezTo>
                    <a:cubicBezTo>
                      <a:pt x="343" y="2154"/>
                      <a:pt x="306" y="1055"/>
                      <a:pt x="156" y="36"/>
                    </a:cubicBezTo>
                    <a:cubicBezTo>
                      <a:pt x="154" y="11"/>
                      <a:pt x="137" y="1"/>
                      <a:pt x="118" y="1"/>
                    </a:cubicBezTo>
                    <a:close/>
                  </a:path>
                </a:pathLst>
              </a:custGeom>
              <a:solidFill>
                <a:schemeClr val="accent3"/>
              </a:solidFill>
              <a:ln>
                <a:noFill/>
              </a:ln>
            </p:spPr>
            <p:txBody>
              <a:bodyPr spcFirstLastPara="1" wrap="square" lIns="121900" tIns="121900" rIns="121900" bIns="121900" anchor="ctr" anchorCtr="0">
                <a:noAutofit/>
              </a:bodyPr>
              <a:lstStyle/>
              <a:p>
                <a:endParaRPr sz="2400">
                  <a:latin typeface="Segoe UI" panose="020B0502040204020203" pitchFamily="34" charset="0"/>
                  <a:cs typeface="Segoe UI" panose="020B0502040204020203" pitchFamily="34" charset="0"/>
                </a:endParaRPr>
              </a:p>
            </p:txBody>
          </p:sp>
          <p:sp>
            <p:nvSpPr>
              <p:cNvPr id="3113" name="Google Shape;3113;p43"/>
              <p:cNvSpPr/>
              <p:nvPr/>
            </p:nvSpPr>
            <p:spPr>
              <a:xfrm>
                <a:off x="3758644" y="3677513"/>
                <a:ext cx="29396" cy="243549"/>
              </a:xfrm>
              <a:custGeom>
                <a:avLst/>
                <a:gdLst/>
                <a:ahLst/>
                <a:cxnLst/>
                <a:rect l="l" t="t" r="r" b="b"/>
                <a:pathLst>
                  <a:path w="393" h="3256" extrusionOk="0">
                    <a:moveTo>
                      <a:pt x="178" y="0"/>
                    </a:moveTo>
                    <a:cubicBezTo>
                      <a:pt x="171" y="0"/>
                      <a:pt x="164" y="4"/>
                      <a:pt x="162" y="12"/>
                    </a:cubicBezTo>
                    <a:cubicBezTo>
                      <a:pt x="1" y="495"/>
                      <a:pt x="87" y="1090"/>
                      <a:pt x="97" y="1594"/>
                    </a:cubicBezTo>
                    <a:cubicBezTo>
                      <a:pt x="113" y="2125"/>
                      <a:pt x="103" y="2667"/>
                      <a:pt x="188" y="3192"/>
                    </a:cubicBezTo>
                    <a:cubicBezTo>
                      <a:pt x="195" y="3236"/>
                      <a:pt x="227" y="3255"/>
                      <a:pt x="262" y="3255"/>
                    </a:cubicBezTo>
                    <a:cubicBezTo>
                      <a:pt x="307" y="3255"/>
                      <a:pt x="357" y="3222"/>
                      <a:pt x="360" y="3171"/>
                    </a:cubicBezTo>
                    <a:cubicBezTo>
                      <a:pt x="392" y="2618"/>
                      <a:pt x="333" y="2061"/>
                      <a:pt x="312" y="1508"/>
                    </a:cubicBezTo>
                    <a:cubicBezTo>
                      <a:pt x="296" y="1026"/>
                      <a:pt x="355" y="468"/>
                      <a:pt x="194" y="12"/>
                    </a:cubicBezTo>
                    <a:cubicBezTo>
                      <a:pt x="191" y="4"/>
                      <a:pt x="184" y="0"/>
                      <a:pt x="178" y="0"/>
                    </a:cubicBezTo>
                    <a:close/>
                  </a:path>
                </a:pathLst>
              </a:custGeom>
              <a:solidFill>
                <a:schemeClr val="accent3"/>
              </a:solidFill>
              <a:ln>
                <a:noFill/>
              </a:ln>
            </p:spPr>
            <p:txBody>
              <a:bodyPr spcFirstLastPara="1" wrap="square" lIns="121900" tIns="121900" rIns="121900" bIns="121900" anchor="ctr" anchorCtr="0">
                <a:noAutofit/>
              </a:bodyPr>
              <a:lstStyle/>
              <a:p>
                <a:endParaRPr sz="2400">
                  <a:latin typeface="Segoe UI" panose="020B0502040204020203" pitchFamily="34" charset="0"/>
                  <a:cs typeface="Segoe UI" panose="020B0502040204020203" pitchFamily="34" charset="0"/>
                </a:endParaRPr>
              </a:p>
            </p:txBody>
          </p:sp>
          <p:sp>
            <p:nvSpPr>
              <p:cNvPr id="3114" name="Google Shape;3114;p43"/>
              <p:cNvSpPr/>
              <p:nvPr/>
            </p:nvSpPr>
            <p:spPr>
              <a:xfrm>
                <a:off x="3879821" y="3658663"/>
                <a:ext cx="49742" cy="261576"/>
              </a:xfrm>
              <a:custGeom>
                <a:avLst/>
                <a:gdLst/>
                <a:ahLst/>
                <a:cxnLst/>
                <a:rect l="l" t="t" r="r" b="b"/>
                <a:pathLst>
                  <a:path w="665" h="3497" extrusionOk="0">
                    <a:moveTo>
                      <a:pt x="47" y="0"/>
                    </a:moveTo>
                    <a:cubicBezTo>
                      <a:pt x="30" y="0"/>
                      <a:pt x="14" y="11"/>
                      <a:pt x="11" y="34"/>
                    </a:cubicBezTo>
                    <a:cubicBezTo>
                      <a:pt x="0" y="581"/>
                      <a:pt x="139" y="1133"/>
                      <a:pt x="220" y="1669"/>
                    </a:cubicBezTo>
                    <a:cubicBezTo>
                      <a:pt x="306" y="2254"/>
                      <a:pt x="316" y="2881"/>
                      <a:pt x="488" y="3444"/>
                    </a:cubicBezTo>
                    <a:cubicBezTo>
                      <a:pt x="500" y="3480"/>
                      <a:pt x="529" y="3497"/>
                      <a:pt x="558" y="3497"/>
                    </a:cubicBezTo>
                    <a:cubicBezTo>
                      <a:pt x="594" y="3497"/>
                      <a:pt x="630" y="3470"/>
                      <a:pt x="633" y="3423"/>
                    </a:cubicBezTo>
                    <a:cubicBezTo>
                      <a:pt x="665" y="2886"/>
                      <a:pt x="526" y="2307"/>
                      <a:pt x="445" y="1777"/>
                    </a:cubicBezTo>
                    <a:cubicBezTo>
                      <a:pt x="359" y="1203"/>
                      <a:pt x="306" y="570"/>
                      <a:pt x="80" y="23"/>
                    </a:cubicBezTo>
                    <a:cubicBezTo>
                      <a:pt x="76" y="8"/>
                      <a:pt x="61" y="0"/>
                      <a:pt x="47" y="0"/>
                    </a:cubicBezTo>
                    <a:close/>
                  </a:path>
                </a:pathLst>
              </a:custGeom>
              <a:solidFill>
                <a:schemeClr val="accent3"/>
              </a:solidFill>
              <a:ln>
                <a:noFill/>
              </a:ln>
            </p:spPr>
            <p:txBody>
              <a:bodyPr spcFirstLastPara="1" wrap="square" lIns="121900" tIns="121900" rIns="121900" bIns="121900" anchor="ctr" anchorCtr="0">
                <a:noAutofit/>
              </a:bodyPr>
              <a:lstStyle/>
              <a:p>
                <a:endParaRPr sz="2400">
                  <a:latin typeface="Segoe UI" panose="020B0502040204020203" pitchFamily="34" charset="0"/>
                  <a:cs typeface="Segoe UI" panose="020B0502040204020203" pitchFamily="34" charset="0"/>
                </a:endParaRPr>
              </a:p>
            </p:txBody>
          </p:sp>
          <p:sp>
            <p:nvSpPr>
              <p:cNvPr id="3115" name="Google Shape;3115;p43"/>
              <p:cNvSpPr/>
              <p:nvPr/>
            </p:nvSpPr>
            <p:spPr>
              <a:xfrm>
                <a:off x="3194723" y="3659187"/>
                <a:ext cx="29770" cy="276162"/>
              </a:xfrm>
              <a:custGeom>
                <a:avLst/>
                <a:gdLst/>
                <a:ahLst/>
                <a:cxnLst/>
                <a:rect l="l" t="t" r="r" b="b"/>
                <a:pathLst>
                  <a:path w="398" h="3692" extrusionOk="0">
                    <a:moveTo>
                      <a:pt x="281" y="1"/>
                    </a:moveTo>
                    <a:cubicBezTo>
                      <a:pt x="263" y="1"/>
                      <a:pt x="247" y="10"/>
                      <a:pt x="242" y="32"/>
                    </a:cubicBezTo>
                    <a:cubicBezTo>
                      <a:pt x="124" y="590"/>
                      <a:pt x="129" y="1180"/>
                      <a:pt x="97" y="1743"/>
                    </a:cubicBezTo>
                    <a:cubicBezTo>
                      <a:pt x="60" y="2359"/>
                      <a:pt x="1" y="2987"/>
                      <a:pt x="12" y="3609"/>
                    </a:cubicBezTo>
                    <a:cubicBezTo>
                      <a:pt x="12" y="3664"/>
                      <a:pt x="51" y="3691"/>
                      <a:pt x="92" y="3691"/>
                    </a:cubicBezTo>
                    <a:cubicBezTo>
                      <a:pt x="134" y="3691"/>
                      <a:pt x="178" y="3663"/>
                      <a:pt x="183" y="3609"/>
                    </a:cubicBezTo>
                    <a:cubicBezTo>
                      <a:pt x="258" y="3019"/>
                      <a:pt x="264" y="2418"/>
                      <a:pt x="296" y="1829"/>
                    </a:cubicBezTo>
                    <a:cubicBezTo>
                      <a:pt x="323" y="1244"/>
                      <a:pt x="398" y="633"/>
                      <a:pt x="339" y="48"/>
                    </a:cubicBezTo>
                    <a:cubicBezTo>
                      <a:pt x="335" y="20"/>
                      <a:pt x="306" y="1"/>
                      <a:pt x="281" y="1"/>
                    </a:cubicBezTo>
                    <a:close/>
                  </a:path>
                </a:pathLst>
              </a:custGeom>
              <a:solidFill>
                <a:schemeClr val="accent3"/>
              </a:solidFill>
              <a:ln>
                <a:noFill/>
              </a:ln>
            </p:spPr>
            <p:txBody>
              <a:bodyPr spcFirstLastPara="1" wrap="square" lIns="121900" tIns="121900" rIns="121900" bIns="121900" anchor="ctr" anchorCtr="0">
                <a:noAutofit/>
              </a:bodyPr>
              <a:lstStyle/>
              <a:p>
                <a:endParaRPr sz="2400">
                  <a:latin typeface="Segoe UI" panose="020B0502040204020203" pitchFamily="34" charset="0"/>
                  <a:cs typeface="Segoe UI" panose="020B0502040204020203" pitchFamily="34" charset="0"/>
                </a:endParaRPr>
              </a:p>
            </p:txBody>
          </p:sp>
          <p:sp>
            <p:nvSpPr>
              <p:cNvPr id="3116" name="Google Shape;3116;p43"/>
              <p:cNvSpPr/>
              <p:nvPr/>
            </p:nvSpPr>
            <p:spPr>
              <a:xfrm>
                <a:off x="3055968" y="3668761"/>
                <a:ext cx="37774" cy="256265"/>
              </a:xfrm>
              <a:custGeom>
                <a:avLst/>
                <a:gdLst/>
                <a:ahLst/>
                <a:cxnLst/>
                <a:rect l="l" t="t" r="r" b="b"/>
                <a:pathLst>
                  <a:path w="505" h="3426" extrusionOk="0">
                    <a:moveTo>
                      <a:pt x="411" y="1"/>
                    </a:moveTo>
                    <a:cubicBezTo>
                      <a:pt x="393" y="1"/>
                      <a:pt x="375" y="12"/>
                      <a:pt x="371" y="38"/>
                    </a:cubicBezTo>
                    <a:cubicBezTo>
                      <a:pt x="231" y="542"/>
                      <a:pt x="220" y="1095"/>
                      <a:pt x="172" y="1615"/>
                    </a:cubicBezTo>
                    <a:cubicBezTo>
                      <a:pt x="119" y="2183"/>
                      <a:pt x="1" y="2784"/>
                      <a:pt x="38" y="3352"/>
                    </a:cubicBezTo>
                    <a:cubicBezTo>
                      <a:pt x="41" y="3397"/>
                      <a:pt x="81" y="3425"/>
                      <a:pt x="120" y="3425"/>
                    </a:cubicBezTo>
                    <a:cubicBezTo>
                      <a:pt x="150" y="3425"/>
                      <a:pt x="179" y="3408"/>
                      <a:pt x="188" y="3368"/>
                    </a:cubicBezTo>
                    <a:cubicBezTo>
                      <a:pt x="312" y="2859"/>
                      <a:pt x="312" y="2306"/>
                      <a:pt x="354" y="1781"/>
                    </a:cubicBezTo>
                    <a:cubicBezTo>
                      <a:pt x="408" y="1213"/>
                      <a:pt x="505" y="617"/>
                      <a:pt x="462" y="49"/>
                    </a:cubicBezTo>
                    <a:cubicBezTo>
                      <a:pt x="459" y="19"/>
                      <a:pt x="434" y="1"/>
                      <a:pt x="411" y="1"/>
                    </a:cubicBezTo>
                    <a:close/>
                  </a:path>
                </a:pathLst>
              </a:custGeom>
              <a:solidFill>
                <a:schemeClr val="accent3"/>
              </a:solidFill>
              <a:ln>
                <a:noFill/>
              </a:ln>
            </p:spPr>
            <p:txBody>
              <a:bodyPr spcFirstLastPara="1" wrap="square" lIns="121900" tIns="121900" rIns="121900" bIns="121900" anchor="ctr" anchorCtr="0">
                <a:noAutofit/>
              </a:bodyPr>
              <a:lstStyle/>
              <a:p>
                <a:endParaRPr sz="2400">
                  <a:latin typeface="Segoe UI" panose="020B0502040204020203" pitchFamily="34" charset="0"/>
                  <a:cs typeface="Segoe UI" panose="020B0502040204020203" pitchFamily="34" charset="0"/>
                </a:endParaRPr>
              </a:p>
            </p:txBody>
          </p:sp>
          <p:sp>
            <p:nvSpPr>
              <p:cNvPr id="3117" name="Google Shape;3117;p43"/>
              <p:cNvSpPr/>
              <p:nvPr/>
            </p:nvSpPr>
            <p:spPr>
              <a:xfrm>
                <a:off x="2932248" y="3675194"/>
                <a:ext cx="36802" cy="242502"/>
              </a:xfrm>
              <a:custGeom>
                <a:avLst/>
                <a:gdLst/>
                <a:ahLst/>
                <a:cxnLst/>
                <a:rect l="l" t="t" r="r" b="b"/>
                <a:pathLst>
                  <a:path w="492" h="3242" extrusionOk="0">
                    <a:moveTo>
                      <a:pt x="462" y="0"/>
                    </a:moveTo>
                    <a:cubicBezTo>
                      <a:pt x="450" y="0"/>
                      <a:pt x="437" y="7"/>
                      <a:pt x="432" y="22"/>
                    </a:cubicBezTo>
                    <a:cubicBezTo>
                      <a:pt x="271" y="494"/>
                      <a:pt x="218" y="1009"/>
                      <a:pt x="153" y="1507"/>
                    </a:cubicBezTo>
                    <a:cubicBezTo>
                      <a:pt x="84" y="2054"/>
                      <a:pt x="14" y="2606"/>
                      <a:pt x="3" y="3159"/>
                    </a:cubicBezTo>
                    <a:cubicBezTo>
                      <a:pt x="0" y="3214"/>
                      <a:pt x="40" y="3241"/>
                      <a:pt x="82" y="3241"/>
                    </a:cubicBezTo>
                    <a:cubicBezTo>
                      <a:pt x="125" y="3241"/>
                      <a:pt x="172" y="3213"/>
                      <a:pt x="180" y="3159"/>
                    </a:cubicBezTo>
                    <a:cubicBezTo>
                      <a:pt x="239" y="2633"/>
                      <a:pt x="271" y="2108"/>
                      <a:pt x="330" y="1588"/>
                    </a:cubicBezTo>
                    <a:cubicBezTo>
                      <a:pt x="389" y="1073"/>
                      <a:pt x="491" y="548"/>
                      <a:pt x="491" y="27"/>
                    </a:cubicBezTo>
                    <a:cubicBezTo>
                      <a:pt x="491" y="10"/>
                      <a:pt x="477" y="0"/>
                      <a:pt x="462" y="0"/>
                    </a:cubicBezTo>
                    <a:close/>
                  </a:path>
                </a:pathLst>
              </a:custGeom>
              <a:solidFill>
                <a:schemeClr val="accent3"/>
              </a:solidFill>
              <a:ln>
                <a:noFill/>
              </a:ln>
            </p:spPr>
            <p:txBody>
              <a:bodyPr spcFirstLastPara="1" wrap="square" lIns="121900" tIns="121900" rIns="121900" bIns="121900" anchor="ctr" anchorCtr="0">
                <a:noAutofit/>
              </a:bodyPr>
              <a:lstStyle/>
              <a:p>
                <a:endParaRPr sz="2400">
                  <a:latin typeface="Segoe UI" panose="020B0502040204020203" pitchFamily="34" charset="0"/>
                  <a:cs typeface="Segoe UI" panose="020B0502040204020203" pitchFamily="34" charset="0"/>
                </a:endParaRPr>
              </a:p>
            </p:txBody>
          </p:sp>
          <p:sp>
            <p:nvSpPr>
              <p:cNvPr id="3118" name="Google Shape;3118;p43"/>
              <p:cNvSpPr/>
              <p:nvPr/>
            </p:nvSpPr>
            <p:spPr>
              <a:xfrm>
                <a:off x="2813689" y="3660982"/>
                <a:ext cx="62308" cy="279453"/>
              </a:xfrm>
              <a:custGeom>
                <a:avLst/>
                <a:gdLst/>
                <a:ahLst/>
                <a:cxnLst/>
                <a:rect l="l" t="t" r="r" b="b"/>
                <a:pathLst>
                  <a:path w="833" h="3736" extrusionOk="0">
                    <a:moveTo>
                      <a:pt x="803" y="0"/>
                    </a:moveTo>
                    <a:cubicBezTo>
                      <a:pt x="791" y="0"/>
                      <a:pt x="778" y="7"/>
                      <a:pt x="773" y="19"/>
                    </a:cubicBezTo>
                    <a:cubicBezTo>
                      <a:pt x="548" y="630"/>
                      <a:pt x="425" y="1263"/>
                      <a:pt x="290" y="1896"/>
                    </a:cubicBezTo>
                    <a:cubicBezTo>
                      <a:pt x="173" y="2475"/>
                      <a:pt x="1" y="3081"/>
                      <a:pt x="1" y="3670"/>
                    </a:cubicBezTo>
                    <a:cubicBezTo>
                      <a:pt x="1" y="3714"/>
                      <a:pt x="33" y="3735"/>
                      <a:pt x="67" y="3735"/>
                    </a:cubicBezTo>
                    <a:cubicBezTo>
                      <a:pt x="95" y="3735"/>
                      <a:pt x="125" y="3719"/>
                      <a:pt x="135" y="3687"/>
                    </a:cubicBezTo>
                    <a:cubicBezTo>
                      <a:pt x="344" y="3086"/>
                      <a:pt x="392" y="2410"/>
                      <a:pt x="516" y="1783"/>
                    </a:cubicBezTo>
                    <a:cubicBezTo>
                      <a:pt x="628" y="1199"/>
                      <a:pt x="762" y="620"/>
                      <a:pt x="832" y="30"/>
                    </a:cubicBezTo>
                    <a:cubicBezTo>
                      <a:pt x="832" y="9"/>
                      <a:pt x="818" y="0"/>
                      <a:pt x="803" y="0"/>
                    </a:cubicBezTo>
                    <a:close/>
                  </a:path>
                </a:pathLst>
              </a:custGeom>
              <a:solidFill>
                <a:schemeClr val="accent3"/>
              </a:solidFill>
              <a:ln>
                <a:noFill/>
              </a:ln>
            </p:spPr>
            <p:txBody>
              <a:bodyPr spcFirstLastPara="1" wrap="square" lIns="121900" tIns="121900" rIns="121900" bIns="121900" anchor="ctr" anchorCtr="0">
                <a:noAutofit/>
              </a:bodyPr>
              <a:lstStyle/>
              <a:p>
                <a:endParaRPr sz="2400">
                  <a:latin typeface="Segoe UI" panose="020B0502040204020203" pitchFamily="34" charset="0"/>
                  <a:cs typeface="Segoe UI" panose="020B0502040204020203" pitchFamily="34" charset="0"/>
                </a:endParaRPr>
              </a:p>
            </p:txBody>
          </p:sp>
          <p:sp>
            <p:nvSpPr>
              <p:cNvPr id="3119" name="Google Shape;3119;p43"/>
              <p:cNvSpPr/>
              <p:nvPr/>
            </p:nvSpPr>
            <p:spPr>
              <a:xfrm>
                <a:off x="2678151" y="3747674"/>
                <a:ext cx="1387764" cy="30219"/>
              </a:xfrm>
              <a:custGeom>
                <a:avLst/>
                <a:gdLst/>
                <a:ahLst/>
                <a:cxnLst/>
                <a:rect l="l" t="t" r="r" b="b"/>
                <a:pathLst>
                  <a:path w="18553" h="404" extrusionOk="0">
                    <a:moveTo>
                      <a:pt x="2500" y="0"/>
                    </a:moveTo>
                    <a:cubicBezTo>
                      <a:pt x="1680" y="0"/>
                      <a:pt x="861" y="35"/>
                      <a:pt x="43" y="131"/>
                    </a:cubicBezTo>
                    <a:cubicBezTo>
                      <a:pt x="1" y="136"/>
                      <a:pt x="1" y="200"/>
                      <a:pt x="43" y="200"/>
                    </a:cubicBezTo>
                    <a:cubicBezTo>
                      <a:pt x="541" y="175"/>
                      <a:pt x="1038" y="165"/>
                      <a:pt x="1535" y="165"/>
                    </a:cubicBezTo>
                    <a:cubicBezTo>
                      <a:pt x="3916" y="165"/>
                      <a:pt x="6292" y="404"/>
                      <a:pt x="8674" y="404"/>
                    </a:cubicBezTo>
                    <a:cubicBezTo>
                      <a:pt x="8866" y="404"/>
                      <a:pt x="9058" y="402"/>
                      <a:pt x="9250" y="399"/>
                    </a:cubicBezTo>
                    <a:cubicBezTo>
                      <a:pt x="10751" y="372"/>
                      <a:pt x="12253" y="270"/>
                      <a:pt x="13754" y="238"/>
                    </a:cubicBezTo>
                    <a:cubicBezTo>
                      <a:pt x="14077" y="231"/>
                      <a:pt x="14400" y="228"/>
                      <a:pt x="14724" y="228"/>
                    </a:cubicBezTo>
                    <a:cubicBezTo>
                      <a:pt x="15961" y="228"/>
                      <a:pt x="17197" y="275"/>
                      <a:pt x="18430" y="356"/>
                    </a:cubicBezTo>
                    <a:cubicBezTo>
                      <a:pt x="18433" y="356"/>
                      <a:pt x="18436" y="356"/>
                      <a:pt x="18440" y="356"/>
                    </a:cubicBezTo>
                    <a:cubicBezTo>
                      <a:pt x="18553" y="356"/>
                      <a:pt x="18550" y="179"/>
                      <a:pt x="18430" y="168"/>
                    </a:cubicBezTo>
                    <a:cubicBezTo>
                      <a:pt x="17383" y="84"/>
                      <a:pt x="16338" y="54"/>
                      <a:pt x="15294" y="54"/>
                    </a:cubicBezTo>
                    <a:cubicBezTo>
                      <a:pt x="13281" y="54"/>
                      <a:pt x="11270" y="165"/>
                      <a:pt x="9250" y="211"/>
                    </a:cubicBezTo>
                    <a:cubicBezTo>
                      <a:pt x="9062" y="215"/>
                      <a:pt x="8874" y="217"/>
                      <a:pt x="8686" y="217"/>
                    </a:cubicBezTo>
                    <a:cubicBezTo>
                      <a:pt x="6629" y="217"/>
                      <a:pt x="4561" y="0"/>
                      <a:pt x="2500" y="0"/>
                    </a:cubicBezTo>
                    <a:close/>
                  </a:path>
                </a:pathLst>
              </a:custGeom>
              <a:solidFill>
                <a:schemeClr val="accent3"/>
              </a:solidFill>
              <a:ln>
                <a:noFill/>
              </a:ln>
            </p:spPr>
            <p:txBody>
              <a:bodyPr spcFirstLastPara="1" wrap="square" lIns="121900" tIns="121900" rIns="121900" bIns="121900" anchor="ctr" anchorCtr="0">
                <a:noAutofit/>
              </a:bodyPr>
              <a:lstStyle/>
              <a:p>
                <a:endParaRPr sz="2400">
                  <a:latin typeface="Segoe UI" panose="020B0502040204020203" pitchFamily="34" charset="0"/>
                  <a:cs typeface="Segoe UI" panose="020B0502040204020203" pitchFamily="34" charset="0"/>
                </a:endParaRPr>
              </a:p>
            </p:txBody>
          </p:sp>
          <p:sp>
            <p:nvSpPr>
              <p:cNvPr id="3120" name="Google Shape;3120;p43"/>
              <p:cNvSpPr/>
              <p:nvPr/>
            </p:nvSpPr>
            <p:spPr>
              <a:xfrm>
                <a:off x="2678151" y="3831076"/>
                <a:ext cx="1387764" cy="30294"/>
              </a:xfrm>
              <a:custGeom>
                <a:avLst/>
                <a:gdLst/>
                <a:ahLst/>
                <a:cxnLst/>
                <a:rect l="l" t="t" r="r" b="b"/>
                <a:pathLst>
                  <a:path w="18553" h="405" extrusionOk="0">
                    <a:moveTo>
                      <a:pt x="2500" y="1"/>
                    </a:moveTo>
                    <a:cubicBezTo>
                      <a:pt x="1680" y="1"/>
                      <a:pt x="861" y="35"/>
                      <a:pt x="43" y="131"/>
                    </a:cubicBezTo>
                    <a:cubicBezTo>
                      <a:pt x="1" y="136"/>
                      <a:pt x="1" y="201"/>
                      <a:pt x="43" y="201"/>
                    </a:cubicBezTo>
                    <a:cubicBezTo>
                      <a:pt x="541" y="176"/>
                      <a:pt x="1038" y="165"/>
                      <a:pt x="1535" y="165"/>
                    </a:cubicBezTo>
                    <a:cubicBezTo>
                      <a:pt x="3916" y="165"/>
                      <a:pt x="6292" y="404"/>
                      <a:pt x="8674" y="404"/>
                    </a:cubicBezTo>
                    <a:cubicBezTo>
                      <a:pt x="8866" y="404"/>
                      <a:pt x="9058" y="403"/>
                      <a:pt x="9250" y="399"/>
                    </a:cubicBezTo>
                    <a:cubicBezTo>
                      <a:pt x="10751" y="372"/>
                      <a:pt x="12253" y="270"/>
                      <a:pt x="13754" y="238"/>
                    </a:cubicBezTo>
                    <a:cubicBezTo>
                      <a:pt x="14077" y="232"/>
                      <a:pt x="14400" y="228"/>
                      <a:pt x="14724" y="228"/>
                    </a:cubicBezTo>
                    <a:cubicBezTo>
                      <a:pt x="15961" y="228"/>
                      <a:pt x="17197" y="275"/>
                      <a:pt x="18430" y="356"/>
                    </a:cubicBezTo>
                    <a:cubicBezTo>
                      <a:pt x="18433" y="357"/>
                      <a:pt x="18436" y="357"/>
                      <a:pt x="18440" y="357"/>
                    </a:cubicBezTo>
                    <a:cubicBezTo>
                      <a:pt x="18553" y="357"/>
                      <a:pt x="18550" y="179"/>
                      <a:pt x="18430" y="169"/>
                    </a:cubicBezTo>
                    <a:cubicBezTo>
                      <a:pt x="17383" y="84"/>
                      <a:pt x="16338" y="55"/>
                      <a:pt x="15294" y="55"/>
                    </a:cubicBezTo>
                    <a:cubicBezTo>
                      <a:pt x="13281" y="55"/>
                      <a:pt x="11270" y="166"/>
                      <a:pt x="9250" y="211"/>
                    </a:cubicBezTo>
                    <a:cubicBezTo>
                      <a:pt x="9062" y="215"/>
                      <a:pt x="8874" y="217"/>
                      <a:pt x="8686" y="217"/>
                    </a:cubicBezTo>
                    <a:cubicBezTo>
                      <a:pt x="6629" y="217"/>
                      <a:pt x="4561" y="1"/>
                      <a:pt x="2500" y="1"/>
                    </a:cubicBezTo>
                    <a:close/>
                  </a:path>
                </a:pathLst>
              </a:custGeom>
              <a:solidFill>
                <a:schemeClr val="accent3"/>
              </a:solidFill>
              <a:ln>
                <a:noFill/>
              </a:ln>
            </p:spPr>
            <p:txBody>
              <a:bodyPr spcFirstLastPara="1" wrap="square" lIns="121900" tIns="121900" rIns="121900" bIns="121900" anchor="ctr" anchorCtr="0">
                <a:noAutofit/>
              </a:bodyPr>
              <a:lstStyle/>
              <a:p>
                <a:endParaRPr sz="2400">
                  <a:latin typeface="Segoe UI" panose="020B0502040204020203" pitchFamily="34" charset="0"/>
                  <a:cs typeface="Segoe UI" panose="020B0502040204020203" pitchFamily="34" charset="0"/>
                </a:endParaRPr>
              </a:p>
            </p:txBody>
          </p:sp>
        </p:grpSp>
        <p:sp>
          <p:nvSpPr>
            <p:cNvPr id="3121" name="Google Shape;3121;p43"/>
            <p:cNvSpPr/>
            <p:nvPr/>
          </p:nvSpPr>
          <p:spPr>
            <a:xfrm>
              <a:off x="3992781" y="3633325"/>
              <a:ext cx="1082954" cy="354627"/>
            </a:xfrm>
            <a:custGeom>
              <a:avLst/>
              <a:gdLst/>
              <a:ahLst/>
              <a:cxnLst/>
              <a:rect l="l" t="t" r="r" b="b"/>
              <a:pathLst>
                <a:path w="14478" h="4741" extrusionOk="0">
                  <a:moveTo>
                    <a:pt x="2370" y="1"/>
                  </a:moveTo>
                  <a:cubicBezTo>
                    <a:pt x="1062" y="1"/>
                    <a:pt x="1" y="1062"/>
                    <a:pt x="1" y="2371"/>
                  </a:cubicBezTo>
                  <a:cubicBezTo>
                    <a:pt x="1" y="3679"/>
                    <a:pt x="1062" y="4740"/>
                    <a:pt x="2370" y="4740"/>
                  </a:cubicBezTo>
                  <a:lnTo>
                    <a:pt x="12108" y="4740"/>
                  </a:lnTo>
                  <a:cubicBezTo>
                    <a:pt x="13416" y="4740"/>
                    <a:pt x="14478" y="3679"/>
                    <a:pt x="14478" y="2371"/>
                  </a:cubicBezTo>
                  <a:cubicBezTo>
                    <a:pt x="14478" y="1062"/>
                    <a:pt x="13416" y="1"/>
                    <a:pt x="12108" y="1"/>
                  </a:cubicBezTo>
                  <a:close/>
                </a:path>
              </a:pathLst>
            </a:custGeom>
            <a:solidFill>
              <a:srgbClr val="FFFFFF"/>
            </a:solidFill>
            <a:ln>
              <a:noFill/>
            </a:ln>
          </p:spPr>
          <p:txBody>
            <a:bodyPr spcFirstLastPara="1" wrap="square" lIns="121900" tIns="121900" rIns="121900" bIns="121900" anchor="ctr" anchorCtr="0">
              <a:noAutofit/>
            </a:bodyPr>
            <a:lstStyle/>
            <a:p>
              <a:endParaRPr sz="2400">
                <a:latin typeface="Segoe UI" panose="020B0502040204020203" pitchFamily="34" charset="0"/>
                <a:cs typeface="Segoe UI" panose="020B0502040204020203" pitchFamily="34" charset="0"/>
              </a:endParaRPr>
            </a:p>
          </p:txBody>
        </p:sp>
        <p:sp>
          <p:nvSpPr>
            <p:cNvPr id="3122" name="Google Shape;3122;p43"/>
            <p:cNvSpPr/>
            <p:nvPr/>
          </p:nvSpPr>
          <p:spPr>
            <a:xfrm>
              <a:off x="4186066" y="3729592"/>
              <a:ext cx="258434" cy="165308"/>
            </a:xfrm>
            <a:custGeom>
              <a:avLst/>
              <a:gdLst/>
              <a:ahLst/>
              <a:cxnLst/>
              <a:rect l="l" t="t" r="r" b="b"/>
              <a:pathLst>
                <a:path w="3455" h="2210" extrusionOk="0">
                  <a:moveTo>
                    <a:pt x="1" y="0"/>
                  </a:moveTo>
                  <a:lnTo>
                    <a:pt x="585" y="2210"/>
                  </a:lnTo>
                  <a:lnTo>
                    <a:pt x="1358" y="2210"/>
                  </a:lnTo>
                  <a:lnTo>
                    <a:pt x="1728" y="692"/>
                  </a:lnTo>
                  <a:lnTo>
                    <a:pt x="2103" y="2210"/>
                  </a:lnTo>
                  <a:lnTo>
                    <a:pt x="2875" y="2210"/>
                  </a:lnTo>
                  <a:lnTo>
                    <a:pt x="3454" y="0"/>
                  </a:lnTo>
                  <a:lnTo>
                    <a:pt x="2768" y="0"/>
                  </a:lnTo>
                  <a:lnTo>
                    <a:pt x="2398" y="1507"/>
                  </a:lnTo>
                  <a:lnTo>
                    <a:pt x="2022" y="0"/>
                  </a:lnTo>
                  <a:lnTo>
                    <a:pt x="1433" y="0"/>
                  </a:lnTo>
                  <a:lnTo>
                    <a:pt x="1063" y="1523"/>
                  </a:lnTo>
                  <a:lnTo>
                    <a:pt x="687" y="0"/>
                  </a:lnTo>
                  <a:close/>
                </a:path>
              </a:pathLst>
            </a:custGeom>
            <a:solidFill>
              <a:schemeClr val="dk1"/>
            </a:solidFill>
            <a:ln>
              <a:noFill/>
            </a:ln>
          </p:spPr>
          <p:txBody>
            <a:bodyPr spcFirstLastPara="1" wrap="square" lIns="121900" tIns="121900" rIns="121900" bIns="121900" anchor="ctr" anchorCtr="0">
              <a:noAutofit/>
            </a:bodyPr>
            <a:lstStyle/>
            <a:p>
              <a:endParaRPr sz="2400">
                <a:latin typeface="Segoe UI" panose="020B0502040204020203" pitchFamily="34" charset="0"/>
                <a:cs typeface="Segoe UI" panose="020B0502040204020203" pitchFamily="34" charset="0"/>
              </a:endParaRPr>
            </a:p>
          </p:txBody>
        </p:sp>
        <p:sp>
          <p:nvSpPr>
            <p:cNvPr id="3123" name="Google Shape;3123;p43"/>
            <p:cNvSpPr/>
            <p:nvPr/>
          </p:nvSpPr>
          <p:spPr>
            <a:xfrm>
              <a:off x="4426774" y="3729592"/>
              <a:ext cx="258733" cy="165308"/>
            </a:xfrm>
            <a:custGeom>
              <a:avLst/>
              <a:gdLst/>
              <a:ahLst/>
              <a:cxnLst/>
              <a:rect l="l" t="t" r="r" b="b"/>
              <a:pathLst>
                <a:path w="3459" h="2210" extrusionOk="0">
                  <a:moveTo>
                    <a:pt x="0" y="0"/>
                  </a:moveTo>
                  <a:lnTo>
                    <a:pt x="585" y="2210"/>
                  </a:lnTo>
                  <a:lnTo>
                    <a:pt x="1357" y="2210"/>
                  </a:lnTo>
                  <a:lnTo>
                    <a:pt x="1727" y="692"/>
                  </a:lnTo>
                  <a:lnTo>
                    <a:pt x="2102" y="2210"/>
                  </a:lnTo>
                  <a:lnTo>
                    <a:pt x="2874" y="2210"/>
                  </a:lnTo>
                  <a:lnTo>
                    <a:pt x="3459" y="0"/>
                  </a:lnTo>
                  <a:lnTo>
                    <a:pt x="2767" y="0"/>
                  </a:lnTo>
                  <a:lnTo>
                    <a:pt x="2397" y="1507"/>
                  </a:lnTo>
                  <a:lnTo>
                    <a:pt x="2027" y="0"/>
                  </a:lnTo>
                  <a:lnTo>
                    <a:pt x="1432" y="0"/>
                  </a:lnTo>
                  <a:lnTo>
                    <a:pt x="1062" y="1523"/>
                  </a:lnTo>
                  <a:lnTo>
                    <a:pt x="692" y="0"/>
                  </a:lnTo>
                  <a:close/>
                </a:path>
              </a:pathLst>
            </a:custGeom>
            <a:solidFill>
              <a:schemeClr val="dk1"/>
            </a:solidFill>
            <a:ln>
              <a:noFill/>
            </a:ln>
          </p:spPr>
          <p:txBody>
            <a:bodyPr spcFirstLastPara="1" wrap="square" lIns="121900" tIns="121900" rIns="121900" bIns="121900" anchor="ctr" anchorCtr="0">
              <a:noAutofit/>
            </a:bodyPr>
            <a:lstStyle/>
            <a:p>
              <a:endParaRPr sz="2400">
                <a:latin typeface="Segoe UI" panose="020B0502040204020203" pitchFamily="34" charset="0"/>
                <a:cs typeface="Segoe UI" panose="020B0502040204020203" pitchFamily="34" charset="0"/>
              </a:endParaRPr>
            </a:p>
          </p:txBody>
        </p:sp>
        <p:sp>
          <p:nvSpPr>
            <p:cNvPr id="3124" name="Google Shape;3124;p43"/>
            <p:cNvSpPr/>
            <p:nvPr/>
          </p:nvSpPr>
          <p:spPr>
            <a:xfrm>
              <a:off x="4667781" y="3729592"/>
              <a:ext cx="258359" cy="165308"/>
            </a:xfrm>
            <a:custGeom>
              <a:avLst/>
              <a:gdLst/>
              <a:ahLst/>
              <a:cxnLst/>
              <a:rect l="l" t="t" r="r" b="b"/>
              <a:pathLst>
                <a:path w="3454" h="2210" extrusionOk="0">
                  <a:moveTo>
                    <a:pt x="1" y="0"/>
                  </a:moveTo>
                  <a:lnTo>
                    <a:pt x="580" y="2210"/>
                  </a:lnTo>
                  <a:lnTo>
                    <a:pt x="1352" y="2210"/>
                  </a:lnTo>
                  <a:lnTo>
                    <a:pt x="1727" y="692"/>
                  </a:lnTo>
                  <a:lnTo>
                    <a:pt x="2097" y="2210"/>
                  </a:lnTo>
                  <a:lnTo>
                    <a:pt x="2869" y="2210"/>
                  </a:lnTo>
                  <a:lnTo>
                    <a:pt x="3454" y="0"/>
                  </a:lnTo>
                  <a:lnTo>
                    <a:pt x="2767" y="0"/>
                  </a:lnTo>
                  <a:lnTo>
                    <a:pt x="2392" y="1507"/>
                  </a:lnTo>
                  <a:lnTo>
                    <a:pt x="2022" y="0"/>
                  </a:lnTo>
                  <a:lnTo>
                    <a:pt x="1432" y="0"/>
                  </a:lnTo>
                  <a:lnTo>
                    <a:pt x="1057" y="1523"/>
                  </a:lnTo>
                  <a:lnTo>
                    <a:pt x="687" y="0"/>
                  </a:lnTo>
                  <a:close/>
                </a:path>
              </a:pathLst>
            </a:custGeom>
            <a:solidFill>
              <a:schemeClr val="dk1"/>
            </a:solidFill>
            <a:ln>
              <a:noFill/>
            </a:ln>
          </p:spPr>
          <p:txBody>
            <a:bodyPr spcFirstLastPara="1" wrap="square" lIns="121900" tIns="121900" rIns="121900" bIns="121900" anchor="ctr" anchorCtr="0">
              <a:noAutofit/>
            </a:bodyPr>
            <a:lstStyle/>
            <a:p>
              <a:endParaRPr sz="2400">
                <a:latin typeface="Segoe UI" panose="020B0502040204020203" pitchFamily="34" charset="0"/>
                <a:cs typeface="Segoe UI" panose="020B0502040204020203" pitchFamily="34" charset="0"/>
              </a:endParaRPr>
            </a:p>
          </p:txBody>
        </p:sp>
        <p:sp>
          <p:nvSpPr>
            <p:cNvPr id="3125" name="Google Shape;3125;p43"/>
            <p:cNvSpPr/>
            <p:nvPr/>
          </p:nvSpPr>
          <p:spPr>
            <a:xfrm>
              <a:off x="4898166" y="3854956"/>
              <a:ext cx="473559" cy="569677"/>
            </a:xfrm>
            <a:custGeom>
              <a:avLst/>
              <a:gdLst/>
              <a:ahLst/>
              <a:cxnLst/>
              <a:rect l="l" t="t" r="r" b="b"/>
              <a:pathLst>
                <a:path w="6331" h="7616" extrusionOk="0">
                  <a:moveTo>
                    <a:pt x="239" y="1"/>
                  </a:moveTo>
                  <a:cubicBezTo>
                    <a:pt x="111" y="1"/>
                    <a:pt x="1" y="118"/>
                    <a:pt x="31" y="260"/>
                  </a:cubicBezTo>
                  <a:lnTo>
                    <a:pt x="1452" y="6475"/>
                  </a:lnTo>
                  <a:cubicBezTo>
                    <a:pt x="1476" y="6580"/>
                    <a:pt x="1566" y="6638"/>
                    <a:pt x="1658" y="6638"/>
                  </a:cubicBezTo>
                  <a:cubicBezTo>
                    <a:pt x="1729" y="6638"/>
                    <a:pt x="1801" y="6603"/>
                    <a:pt x="1843" y="6528"/>
                  </a:cubicBezTo>
                  <a:lnTo>
                    <a:pt x="2696" y="5005"/>
                  </a:lnTo>
                  <a:cubicBezTo>
                    <a:pt x="2736" y="4935"/>
                    <a:pt x="2809" y="4899"/>
                    <a:pt x="2881" y="4899"/>
                  </a:cubicBezTo>
                  <a:cubicBezTo>
                    <a:pt x="2942" y="4899"/>
                    <a:pt x="3002" y="4925"/>
                    <a:pt x="3044" y="4979"/>
                  </a:cubicBezTo>
                  <a:lnTo>
                    <a:pt x="5130" y="7536"/>
                  </a:lnTo>
                  <a:cubicBezTo>
                    <a:pt x="5170" y="7588"/>
                    <a:pt x="5231" y="7616"/>
                    <a:pt x="5293" y="7616"/>
                  </a:cubicBezTo>
                  <a:cubicBezTo>
                    <a:pt x="5339" y="7616"/>
                    <a:pt x="5386" y="7600"/>
                    <a:pt x="5425" y="7568"/>
                  </a:cubicBezTo>
                  <a:lnTo>
                    <a:pt x="6229" y="6914"/>
                  </a:lnTo>
                  <a:cubicBezTo>
                    <a:pt x="6320" y="6839"/>
                    <a:pt x="6331" y="6700"/>
                    <a:pt x="6256" y="6609"/>
                  </a:cubicBezTo>
                  <a:lnTo>
                    <a:pt x="4106" y="4137"/>
                  </a:lnTo>
                  <a:cubicBezTo>
                    <a:pt x="4004" y="4024"/>
                    <a:pt x="4057" y="3847"/>
                    <a:pt x="4197" y="3799"/>
                  </a:cubicBezTo>
                  <a:lnTo>
                    <a:pt x="5811" y="3268"/>
                  </a:lnTo>
                  <a:cubicBezTo>
                    <a:pt x="5988" y="3209"/>
                    <a:pt x="6009" y="2968"/>
                    <a:pt x="5843" y="2882"/>
                  </a:cubicBezTo>
                  <a:lnTo>
                    <a:pt x="336" y="24"/>
                  </a:lnTo>
                  <a:cubicBezTo>
                    <a:pt x="304" y="8"/>
                    <a:pt x="271" y="1"/>
                    <a:pt x="239" y="1"/>
                  </a:cubicBezTo>
                  <a:close/>
                </a:path>
              </a:pathLst>
            </a:custGeom>
            <a:solidFill>
              <a:schemeClr val="accent4"/>
            </a:solidFill>
            <a:ln>
              <a:noFill/>
            </a:ln>
          </p:spPr>
          <p:txBody>
            <a:bodyPr spcFirstLastPara="1" wrap="square" lIns="121900" tIns="121900" rIns="121900" bIns="121900" anchor="ctr" anchorCtr="0">
              <a:noAutofit/>
            </a:bodyPr>
            <a:lstStyle/>
            <a:p>
              <a:endParaRPr sz="2400">
                <a:latin typeface="Segoe UI" panose="020B0502040204020203" pitchFamily="34" charset="0"/>
                <a:cs typeface="Segoe UI" panose="020B0502040204020203" pitchFamily="34" charset="0"/>
              </a:endParaRPr>
            </a:p>
          </p:txBody>
        </p:sp>
      </p:grpSp>
      <p:pic>
        <p:nvPicPr>
          <p:cNvPr id="3126" name="Google Shape;3126;p43" title="Chart">
            <a:hlinkClick r:id="rId5"/>
          </p:cNvPr>
          <p:cNvPicPr preferRelativeResize="0"/>
          <p:nvPr/>
        </p:nvPicPr>
        <p:blipFill>
          <a:blip r:embed="rId6">
            <a:alphaModFix/>
          </a:blip>
          <a:stretch>
            <a:fillRect/>
          </a:stretch>
        </p:blipFill>
        <p:spPr>
          <a:xfrm>
            <a:off x="3968301" y="1624588"/>
            <a:ext cx="4255401" cy="4249624"/>
          </a:xfrm>
          <a:prstGeom prst="rect">
            <a:avLst/>
          </a:prstGeom>
          <a:noFill/>
          <a:ln>
            <a:noFill/>
          </a:ln>
        </p:spPr>
      </p:pic>
      <p:sp>
        <p:nvSpPr>
          <p:cNvPr id="3131" name="Google Shape;3131;p43"/>
          <p:cNvSpPr/>
          <p:nvPr/>
        </p:nvSpPr>
        <p:spPr>
          <a:xfrm>
            <a:off x="8549620" y="1492126"/>
            <a:ext cx="3184054" cy="2372251"/>
          </a:xfrm>
          <a:prstGeom prst="roundRect">
            <a:avLst>
              <a:gd name="adj" fmla="val 16667"/>
            </a:avLst>
          </a:prstGeom>
          <a:gradFill flip="none" rotWithShape="1">
            <a:gsLst>
              <a:gs pos="100000">
                <a:srgbClr val="005058"/>
              </a:gs>
              <a:gs pos="0">
                <a:srgbClr val="008897"/>
              </a:gs>
            </a:gsLst>
            <a:path path="circle">
              <a:fillToRect l="50000" t="-80000" r="50000" b="180000"/>
            </a:path>
            <a:tileRect/>
          </a:gradFill>
          <a:ln>
            <a:noFill/>
          </a:ln>
          <a:effectLst>
            <a:outerShdw blurRad="50800" dist="38100" dir="2700000" algn="tl" rotWithShape="0">
              <a:prstClr val="black">
                <a:alpha val="40000"/>
              </a:prstClr>
            </a:outerShdw>
          </a:effectLst>
        </p:spPr>
        <p:txBody>
          <a:bodyPr spcFirstLastPara="1" wrap="square" lIns="121900" tIns="121900" rIns="121900" bIns="121900" anchor="ctr" anchorCtr="0">
            <a:noAutofit/>
          </a:bodyPr>
          <a:lstStyle/>
          <a:p>
            <a:endParaRPr sz="2400">
              <a:solidFill>
                <a:schemeClr val="accent1">
                  <a:lumMod val="50000"/>
                </a:schemeClr>
              </a:solidFill>
              <a:latin typeface="Segoe UI" panose="020B0502040204020203" pitchFamily="34" charset="0"/>
              <a:cs typeface="Segoe UI" panose="020B0502040204020203" pitchFamily="34" charset="0"/>
            </a:endParaRPr>
          </a:p>
        </p:txBody>
      </p:sp>
      <p:grpSp>
        <p:nvGrpSpPr>
          <p:cNvPr id="3132" name="Google Shape;3132;p43"/>
          <p:cNvGrpSpPr/>
          <p:nvPr/>
        </p:nvGrpSpPr>
        <p:grpSpPr>
          <a:xfrm>
            <a:off x="6117040" y="1047454"/>
            <a:ext cx="5547761" cy="2037851"/>
            <a:chOff x="685975" y="1780567"/>
            <a:chExt cx="3283548" cy="1058677"/>
          </a:xfrm>
          <a:solidFill>
            <a:schemeClr val="tx2">
              <a:lumMod val="60000"/>
              <a:lumOff val="40000"/>
            </a:schemeClr>
          </a:solidFill>
        </p:grpSpPr>
        <p:sp>
          <p:nvSpPr>
            <p:cNvPr id="3133" name="Google Shape;3133;p43"/>
            <p:cNvSpPr txBox="1"/>
            <p:nvPr/>
          </p:nvSpPr>
          <p:spPr>
            <a:xfrm>
              <a:off x="2244876" y="2491544"/>
              <a:ext cx="1724647" cy="347700"/>
            </a:xfrm>
            <a:prstGeom prst="rect">
              <a:avLst/>
            </a:prstGeom>
            <a:noFill/>
            <a:ln>
              <a:noFill/>
            </a:ln>
          </p:spPr>
          <p:txBody>
            <a:bodyPr spcFirstLastPara="1" wrap="square" lIns="121900" tIns="121900" rIns="121900" bIns="121900" anchor="ctr" anchorCtr="0">
              <a:noAutofit/>
            </a:bodyPr>
            <a:lstStyle/>
            <a:p>
              <a:pPr algn="ctr"/>
              <a:r>
                <a:rPr lang="en-US" sz="2400" b="1" dirty="0">
                  <a:solidFill>
                    <a:srgbClr val="FFFFFF"/>
                  </a:solidFill>
                  <a:effectLst>
                    <a:outerShdw blurRad="38100" dist="38100" dir="2700000" algn="tl">
                      <a:srgbClr val="000000">
                        <a:alpha val="43137"/>
                      </a:srgbClr>
                    </a:outerShdw>
                  </a:effectLst>
                  <a:latin typeface="Segoe UI" panose="020B0502040204020203" pitchFamily="34" charset="0"/>
                  <a:ea typeface="Fira Sans Extra Condensed"/>
                  <a:cs typeface="Segoe UI" panose="020B0502040204020203" pitchFamily="34" charset="0"/>
                  <a:sym typeface="Fira Sans Extra Condensed"/>
                </a:rPr>
                <a:t>1956 schools have been connected to the Internet.</a:t>
              </a:r>
            </a:p>
            <a:p>
              <a:pPr algn="ctr"/>
              <a:endParaRPr lang="en-US" sz="2400" b="1" dirty="0">
                <a:solidFill>
                  <a:srgbClr val="FFFFFF"/>
                </a:solidFill>
                <a:effectLst>
                  <a:outerShdw blurRad="38100" dist="38100" dir="2700000" algn="tl">
                    <a:srgbClr val="000000">
                      <a:alpha val="43137"/>
                    </a:srgbClr>
                  </a:outerShdw>
                </a:effectLst>
                <a:latin typeface="Segoe UI" panose="020B0502040204020203" pitchFamily="34" charset="0"/>
                <a:ea typeface="Fira Sans Extra Condensed"/>
                <a:cs typeface="Segoe UI" panose="020B0502040204020203" pitchFamily="34" charset="0"/>
                <a:sym typeface="Fira Sans Extra Condensed"/>
              </a:endParaRPr>
            </a:p>
            <a:p>
              <a:pPr algn="ctr"/>
              <a:endParaRPr lang="en-US" sz="2400" b="1" dirty="0">
                <a:solidFill>
                  <a:srgbClr val="FFFFFF"/>
                </a:solidFill>
                <a:effectLst>
                  <a:outerShdw blurRad="38100" dist="38100" dir="2700000" algn="tl">
                    <a:srgbClr val="000000">
                      <a:alpha val="43137"/>
                    </a:srgbClr>
                  </a:outerShdw>
                </a:effectLst>
                <a:latin typeface="Segoe UI" panose="020B0502040204020203" pitchFamily="34" charset="0"/>
                <a:ea typeface="Fira Sans Extra Condensed"/>
                <a:cs typeface="Segoe UI" panose="020B0502040204020203" pitchFamily="34" charset="0"/>
                <a:sym typeface="Fira Sans Extra Condensed"/>
              </a:endParaRPr>
            </a:p>
            <a:p>
              <a:pPr algn="ctr"/>
              <a:endParaRPr lang="en-US" sz="2400" b="1" dirty="0">
                <a:solidFill>
                  <a:srgbClr val="FFFFFF"/>
                </a:solidFill>
                <a:effectLst>
                  <a:outerShdw blurRad="38100" dist="38100" dir="2700000" algn="tl">
                    <a:srgbClr val="000000">
                      <a:alpha val="43137"/>
                    </a:srgbClr>
                  </a:outerShdw>
                </a:effectLst>
                <a:latin typeface="Segoe UI" panose="020B0502040204020203" pitchFamily="34" charset="0"/>
                <a:ea typeface="Fira Sans Extra Condensed"/>
                <a:cs typeface="Segoe UI" panose="020B0502040204020203" pitchFamily="34" charset="0"/>
                <a:sym typeface="Fira Sans Extra Condensed"/>
              </a:endParaRPr>
            </a:p>
            <a:p>
              <a:pPr algn="ctr"/>
              <a:endParaRPr lang="en-US" sz="2400" b="1" dirty="0">
                <a:solidFill>
                  <a:srgbClr val="FFFFFF"/>
                </a:solidFill>
                <a:effectLst>
                  <a:outerShdw blurRad="38100" dist="38100" dir="2700000" algn="tl">
                    <a:srgbClr val="000000">
                      <a:alpha val="43137"/>
                    </a:srgbClr>
                  </a:outerShdw>
                </a:effectLst>
                <a:latin typeface="Segoe UI" panose="020B0502040204020203" pitchFamily="34" charset="0"/>
                <a:ea typeface="Fira Sans Extra Condensed"/>
                <a:cs typeface="Segoe UI" panose="020B0502040204020203" pitchFamily="34" charset="0"/>
                <a:sym typeface="Fira Sans Extra Condensed"/>
              </a:endParaRPr>
            </a:p>
          </p:txBody>
        </p:sp>
        <p:sp>
          <p:nvSpPr>
            <p:cNvPr id="3134" name="Google Shape;3134;p43"/>
            <p:cNvSpPr txBox="1"/>
            <p:nvPr/>
          </p:nvSpPr>
          <p:spPr>
            <a:xfrm>
              <a:off x="685975" y="1780567"/>
              <a:ext cx="1833300" cy="556033"/>
            </a:xfrm>
            <a:prstGeom prst="rect">
              <a:avLst/>
            </a:prstGeom>
            <a:noFill/>
            <a:ln>
              <a:noFill/>
            </a:ln>
          </p:spPr>
          <p:txBody>
            <a:bodyPr spcFirstLastPara="1" wrap="square" lIns="121900" tIns="121900" rIns="121900" bIns="121900" anchor="ctr" anchorCtr="0">
              <a:noAutofit/>
            </a:bodyPr>
            <a:lstStyle/>
            <a:p>
              <a:pPr algn="ctr"/>
              <a:endParaRPr lang="en" sz="1600">
                <a:solidFill>
                  <a:srgbClr val="FFFFFF"/>
                </a:solidFill>
                <a:latin typeface="Segoe UI" panose="020B0502040204020203" pitchFamily="34" charset="0"/>
                <a:ea typeface="Roboto"/>
                <a:cs typeface="Segoe UI" panose="020B0502040204020203" pitchFamily="34" charset="0"/>
                <a:sym typeface="Roboto"/>
              </a:endParaRPr>
            </a:p>
          </p:txBody>
        </p:sp>
      </p:grpSp>
      <p:sp>
        <p:nvSpPr>
          <p:cNvPr id="3135" name="Google Shape;3135;p43"/>
          <p:cNvSpPr/>
          <p:nvPr/>
        </p:nvSpPr>
        <p:spPr>
          <a:xfrm>
            <a:off x="7210256" y="1892882"/>
            <a:ext cx="911121" cy="906169"/>
          </a:xfrm>
          <a:custGeom>
            <a:avLst/>
            <a:gdLst/>
            <a:ahLst/>
            <a:cxnLst/>
            <a:rect l="l" t="t" r="r" b="b"/>
            <a:pathLst>
              <a:path w="16726" h="16727" extrusionOk="0">
                <a:moveTo>
                  <a:pt x="8358" y="1"/>
                </a:moveTo>
                <a:lnTo>
                  <a:pt x="7930" y="10"/>
                </a:lnTo>
                <a:lnTo>
                  <a:pt x="7090" y="90"/>
                </a:lnTo>
                <a:lnTo>
                  <a:pt x="6269" y="260"/>
                </a:lnTo>
                <a:lnTo>
                  <a:pt x="5483" y="501"/>
                </a:lnTo>
                <a:lnTo>
                  <a:pt x="4733" y="822"/>
                </a:lnTo>
                <a:lnTo>
                  <a:pt x="4027" y="1206"/>
                </a:lnTo>
                <a:lnTo>
                  <a:pt x="3358" y="1662"/>
                </a:lnTo>
                <a:lnTo>
                  <a:pt x="2733" y="2171"/>
                </a:lnTo>
                <a:lnTo>
                  <a:pt x="2170" y="2733"/>
                </a:lnTo>
                <a:lnTo>
                  <a:pt x="1661" y="3358"/>
                </a:lnTo>
                <a:lnTo>
                  <a:pt x="1206" y="4019"/>
                </a:lnTo>
                <a:lnTo>
                  <a:pt x="822" y="4734"/>
                </a:lnTo>
                <a:lnTo>
                  <a:pt x="500" y="5484"/>
                </a:lnTo>
                <a:lnTo>
                  <a:pt x="259" y="6270"/>
                </a:lnTo>
                <a:lnTo>
                  <a:pt x="89" y="7091"/>
                </a:lnTo>
                <a:lnTo>
                  <a:pt x="9" y="7931"/>
                </a:lnTo>
                <a:lnTo>
                  <a:pt x="0" y="8359"/>
                </a:lnTo>
                <a:lnTo>
                  <a:pt x="9" y="8797"/>
                </a:lnTo>
                <a:lnTo>
                  <a:pt x="89" y="9636"/>
                </a:lnTo>
                <a:lnTo>
                  <a:pt x="259" y="10458"/>
                </a:lnTo>
                <a:lnTo>
                  <a:pt x="500" y="11244"/>
                </a:lnTo>
                <a:lnTo>
                  <a:pt x="822" y="11994"/>
                </a:lnTo>
                <a:lnTo>
                  <a:pt x="1206" y="12699"/>
                </a:lnTo>
                <a:lnTo>
                  <a:pt x="1661" y="13369"/>
                </a:lnTo>
                <a:lnTo>
                  <a:pt x="2170" y="13985"/>
                </a:lnTo>
                <a:lnTo>
                  <a:pt x="2733" y="14557"/>
                </a:lnTo>
                <a:lnTo>
                  <a:pt x="3358" y="15066"/>
                </a:lnTo>
                <a:lnTo>
                  <a:pt x="4027" y="15521"/>
                </a:lnTo>
                <a:lnTo>
                  <a:pt x="4733" y="15905"/>
                </a:lnTo>
                <a:lnTo>
                  <a:pt x="5483" y="16218"/>
                </a:lnTo>
                <a:lnTo>
                  <a:pt x="6269" y="16468"/>
                </a:lnTo>
                <a:lnTo>
                  <a:pt x="7090" y="16628"/>
                </a:lnTo>
                <a:lnTo>
                  <a:pt x="7930" y="16718"/>
                </a:lnTo>
                <a:lnTo>
                  <a:pt x="8358" y="16727"/>
                </a:lnTo>
                <a:lnTo>
                  <a:pt x="8796" y="16718"/>
                </a:lnTo>
                <a:lnTo>
                  <a:pt x="9635" y="16628"/>
                </a:lnTo>
                <a:lnTo>
                  <a:pt x="10457" y="16468"/>
                </a:lnTo>
                <a:lnTo>
                  <a:pt x="11243" y="16218"/>
                </a:lnTo>
                <a:lnTo>
                  <a:pt x="11993" y="15905"/>
                </a:lnTo>
                <a:lnTo>
                  <a:pt x="12698" y="15521"/>
                </a:lnTo>
                <a:lnTo>
                  <a:pt x="13368" y="15066"/>
                </a:lnTo>
                <a:lnTo>
                  <a:pt x="13984" y="14557"/>
                </a:lnTo>
                <a:lnTo>
                  <a:pt x="14556" y="13985"/>
                </a:lnTo>
                <a:lnTo>
                  <a:pt x="15065" y="13369"/>
                </a:lnTo>
                <a:lnTo>
                  <a:pt x="15520" y="12699"/>
                </a:lnTo>
                <a:lnTo>
                  <a:pt x="15904" y="11994"/>
                </a:lnTo>
                <a:lnTo>
                  <a:pt x="16226" y="11244"/>
                </a:lnTo>
                <a:lnTo>
                  <a:pt x="16467" y="10458"/>
                </a:lnTo>
                <a:lnTo>
                  <a:pt x="16637" y="9636"/>
                </a:lnTo>
                <a:lnTo>
                  <a:pt x="16717" y="8797"/>
                </a:lnTo>
                <a:lnTo>
                  <a:pt x="16726" y="8359"/>
                </a:lnTo>
                <a:lnTo>
                  <a:pt x="16717" y="7931"/>
                </a:lnTo>
                <a:lnTo>
                  <a:pt x="16637" y="7091"/>
                </a:lnTo>
                <a:lnTo>
                  <a:pt x="16467" y="6270"/>
                </a:lnTo>
                <a:lnTo>
                  <a:pt x="16226" y="5484"/>
                </a:lnTo>
                <a:lnTo>
                  <a:pt x="15904" y="4734"/>
                </a:lnTo>
                <a:lnTo>
                  <a:pt x="15520" y="4019"/>
                </a:lnTo>
                <a:lnTo>
                  <a:pt x="15065" y="3358"/>
                </a:lnTo>
                <a:lnTo>
                  <a:pt x="14556" y="2733"/>
                </a:lnTo>
                <a:lnTo>
                  <a:pt x="13984" y="2171"/>
                </a:lnTo>
                <a:lnTo>
                  <a:pt x="13368" y="1662"/>
                </a:lnTo>
                <a:lnTo>
                  <a:pt x="12698" y="1206"/>
                </a:lnTo>
                <a:lnTo>
                  <a:pt x="11993" y="822"/>
                </a:lnTo>
                <a:lnTo>
                  <a:pt x="11243" y="501"/>
                </a:lnTo>
                <a:lnTo>
                  <a:pt x="10457" y="260"/>
                </a:lnTo>
                <a:lnTo>
                  <a:pt x="9635" y="90"/>
                </a:lnTo>
                <a:lnTo>
                  <a:pt x="8796" y="10"/>
                </a:lnTo>
                <a:lnTo>
                  <a:pt x="8358" y="1"/>
                </a:lnTo>
                <a:close/>
              </a:path>
            </a:pathLst>
          </a:custGeom>
          <a:solidFill>
            <a:schemeClr val="lt1"/>
          </a:solidFill>
          <a:ln w="38100" cap="flat" cmpd="sng">
            <a:solidFill>
              <a:schemeClr val="accent3"/>
            </a:solidFill>
            <a:prstDash val="solid"/>
            <a:round/>
            <a:headEnd type="none" w="sm" len="sm"/>
            <a:tailEnd type="none" w="sm" len="sm"/>
          </a:ln>
        </p:spPr>
        <p:txBody>
          <a:bodyPr spcFirstLastPara="1" wrap="square" lIns="121900" tIns="121900" rIns="121900" bIns="121900" anchor="ctr" anchorCtr="0">
            <a:noAutofit/>
          </a:bodyPr>
          <a:lstStyle/>
          <a:p>
            <a:pPr algn="ctr"/>
            <a:r>
              <a:rPr lang="ru-RU" sz="2400" b="1">
                <a:solidFill>
                  <a:schemeClr val="accent3"/>
                </a:solidFill>
                <a:latin typeface="Segoe UI" panose="020B0502040204020203" pitchFamily="34" charset="0"/>
                <a:ea typeface="Fira Sans Extra Condensed"/>
                <a:cs typeface="Segoe UI" panose="020B0502040204020203" pitchFamily="34" charset="0"/>
                <a:sym typeface="Fira Sans Extra Condensed"/>
              </a:rPr>
              <a:t>92</a:t>
            </a:r>
            <a:r>
              <a:rPr lang="en" sz="2400" b="1">
                <a:solidFill>
                  <a:schemeClr val="accent3"/>
                </a:solidFill>
                <a:latin typeface="Segoe UI" panose="020B0502040204020203" pitchFamily="34" charset="0"/>
                <a:ea typeface="Fira Sans Extra Condensed"/>
                <a:cs typeface="Segoe UI" panose="020B0502040204020203" pitchFamily="34" charset="0"/>
                <a:sym typeface="Fira Sans Extra Condensed"/>
              </a:rPr>
              <a:t>%</a:t>
            </a:r>
            <a:endParaRPr sz="6400" b="1">
              <a:solidFill>
                <a:schemeClr val="accent3"/>
              </a:solidFill>
              <a:latin typeface="Segoe UI" panose="020B0502040204020203" pitchFamily="34" charset="0"/>
              <a:ea typeface="Fira Sans Extra Condensed"/>
              <a:cs typeface="Segoe UI" panose="020B0502040204020203" pitchFamily="34" charset="0"/>
              <a:sym typeface="Fira Sans Extra Condensed"/>
            </a:endParaRPr>
          </a:p>
        </p:txBody>
      </p:sp>
      <p:sp>
        <p:nvSpPr>
          <p:cNvPr id="3136" name="Google Shape;3136;p43"/>
          <p:cNvSpPr/>
          <p:nvPr/>
        </p:nvSpPr>
        <p:spPr>
          <a:xfrm>
            <a:off x="7210181" y="4340830"/>
            <a:ext cx="911195" cy="912049"/>
          </a:xfrm>
          <a:custGeom>
            <a:avLst/>
            <a:gdLst/>
            <a:ahLst/>
            <a:cxnLst/>
            <a:rect l="l" t="t" r="r" b="b"/>
            <a:pathLst>
              <a:path w="16727" h="16727" extrusionOk="0">
                <a:moveTo>
                  <a:pt x="8368" y="1"/>
                </a:moveTo>
                <a:lnTo>
                  <a:pt x="7939" y="10"/>
                </a:lnTo>
                <a:lnTo>
                  <a:pt x="7091" y="90"/>
                </a:lnTo>
                <a:lnTo>
                  <a:pt x="6278" y="260"/>
                </a:lnTo>
                <a:lnTo>
                  <a:pt x="5492" y="501"/>
                </a:lnTo>
                <a:lnTo>
                  <a:pt x="4742" y="822"/>
                </a:lnTo>
                <a:lnTo>
                  <a:pt x="4028" y="1206"/>
                </a:lnTo>
                <a:lnTo>
                  <a:pt x="3358" y="1662"/>
                </a:lnTo>
                <a:lnTo>
                  <a:pt x="2742" y="2171"/>
                </a:lnTo>
                <a:lnTo>
                  <a:pt x="2170" y="2733"/>
                </a:lnTo>
                <a:lnTo>
                  <a:pt x="1661" y="3358"/>
                </a:lnTo>
                <a:lnTo>
                  <a:pt x="1215" y="4019"/>
                </a:lnTo>
                <a:lnTo>
                  <a:pt x="822" y="4734"/>
                </a:lnTo>
                <a:lnTo>
                  <a:pt x="509" y="5484"/>
                </a:lnTo>
                <a:lnTo>
                  <a:pt x="259" y="6270"/>
                </a:lnTo>
                <a:lnTo>
                  <a:pt x="99" y="7091"/>
                </a:lnTo>
                <a:lnTo>
                  <a:pt x="9" y="7931"/>
                </a:lnTo>
                <a:lnTo>
                  <a:pt x="0" y="8359"/>
                </a:lnTo>
                <a:lnTo>
                  <a:pt x="9" y="8797"/>
                </a:lnTo>
                <a:lnTo>
                  <a:pt x="99" y="9636"/>
                </a:lnTo>
                <a:lnTo>
                  <a:pt x="259" y="10458"/>
                </a:lnTo>
                <a:lnTo>
                  <a:pt x="509" y="11244"/>
                </a:lnTo>
                <a:lnTo>
                  <a:pt x="822" y="11994"/>
                </a:lnTo>
                <a:lnTo>
                  <a:pt x="1215" y="12699"/>
                </a:lnTo>
                <a:lnTo>
                  <a:pt x="1661" y="13369"/>
                </a:lnTo>
                <a:lnTo>
                  <a:pt x="2170" y="13985"/>
                </a:lnTo>
                <a:lnTo>
                  <a:pt x="2742" y="14557"/>
                </a:lnTo>
                <a:lnTo>
                  <a:pt x="3358" y="15066"/>
                </a:lnTo>
                <a:lnTo>
                  <a:pt x="4028" y="15521"/>
                </a:lnTo>
                <a:lnTo>
                  <a:pt x="4742" y="15905"/>
                </a:lnTo>
                <a:lnTo>
                  <a:pt x="5492" y="16218"/>
                </a:lnTo>
                <a:lnTo>
                  <a:pt x="6278" y="16468"/>
                </a:lnTo>
                <a:lnTo>
                  <a:pt x="7091" y="16628"/>
                </a:lnTo>
                <a:lnTo>
                  <a:pt x="7939" y="16718"/>
                </a:lnTo>
                <a:lnTo>
                  <a:pt x="8368" y="16727"/>
                </a:lnTo>
                <a:lnTo>
                  <a:pt x="8796" y="16718"/>
                </a:lnTo>
                <a:lnTo>
                  <a:pt x="9645" y="16628"/>
                </a:lnTo>
                <a:lnTo>
                  <a:pt x="10457" y="16468"/>
                </a:lnTo>
                <a:lnTo>
                  <a:pt x="11243" y="16218"/>
                </a:lnTo>
                <a:lnTo>
                  <a:pt x="11993" y="15905"/>
                </a:lnTo>
                <a:lnTo>
                  <a:pt x="12708" y="15521"/>
                </a:lnTo>
                <a:lnTo>
                  <a:pt x="13368" y="15066"/>
                </a:lnTo>
                <a:lnTo>
                  <a:pt x="13994" y="14557"/>
                </a:lnTo>
                <a:lnTo>
                  <a:pt x="14556" y="13985"/>
                </a:lnTo>
                <a:lnTo>
                  <a:pt x="15074" y="13369"/>
                </a:lnTo>
                <a:lnTo>
                  <a:pt x="15521" y="12699"/>
                </a:lnTo>
                <a:lnTo>
                  <a:pt x="15905" y="11994"/>
                </a:lnTo>
                <a:lnTo>
                  <a:pt x="16226" y="11244"/>
                </a:lnTo>
                <a:lnTo>
                  <a:pt x="16467" y="10458"/>
                </a:lnTo>
                <a:lnTo>
                  <a:pt x="16637" y="9636"/>
                </a:lnTo>
                <a:lnTo>
                  <a:pt x="16726" y="8797"/>
                </a:lnTo>
                <a:lnTo>
                  <a:pt x="16726" y="8359"/>
                </a:lnTo>
                <a:lnTo>
                  <a:pt x="16726" y="7931"/>
                </a:lnTo>
                <a:lnTo>
                  <a:pt x="16637" y="7091"/>
                </a:lnTo>
                <a:lnTo>
                  <a:pt x="16467" y="6270"/>
                </a:lnTo>
                <a:lnTo>
                  <a:pt x="16226" y="5484"/>
                </a:lnTo>
                <a:lnTo>
                  <a:pt x="15905" y="4734"/>
                </a:lnTo>
                <a:lnTo>
                  <a:pt x="15521" y="4019"/>
                </a:lnTo>
                <a:lnTo>
                  <a:pt x="15074" y="3358"/>
                </a:lnTo>
                <a:lnTo>
                  <a:pt x="14556" y="2733"/>
                </a:lnTo>
                <a:lnTo>
                  <a:pt x="13994" y="2171"/>
                </a:lnTo>
                <a:lnTo>
                  <a:pt x="13368" y="1662"/>
                </a:lnTo>
                <a:lnTo>
                  <a:pt x="12708" y="1206"/>
                </a:lnTo>
                <a:lnTo>
                  <a:pt x="11993" y="822"/>
                </a:lnTo>
                <a:lnTo>
                  <a:pt x="11243" y="501"/>
                </a:lnTo>
                <a:lnTo>
                  <a:pt x="10457" y="260"/>
                </a:lnTo>
                <a:lnTo>
                  <a:pt x="9645" y="90"/>
                </a:lnTo>
                <a:lnTo>
                  <a:pt x="8796" y="10"/>
                </a:lnTo>
                <a:lnTo>
                  <a:pt x="8368" y="1"/>
                </a:lnTo>
                <a:close/>
              </a:path>
            </a:pathLst>
          </a:custGeom>
          <a:solidFill>
            <a:schemeClr val="lt1"/>
          </a:solidFill>
          <a:ln w="38100" cap="flat" cmpd="sng">
            <a:solidFill>
              <a:schemeClr val="accent6"/>
            </a:solidFill>
            <a:prstDash val="solid"/>
            <a:round/>
            <a:headEnd type="none" w="sm" len="sm"/>
            <a:tailEnd type="none" w="sm" len="sm"/>
          </a:ln>
        </p:spPr>
        <p:txBody>
          <a:bodyPr spcFirstLastPara="1" wrap="square" lIns="121900" tIns="121900" rIns="121900" bIns="121900" anchor="ctr" anchorCtr="0">
            <a:noAutofit/>
          </a:bodyPr>
          <a:lstStyle/>
          <a:p>
            <a:pPr algn="ctr"/>
            <a:r>
              <a:rPr lang="ru-RU" sz="2400" b="1">
                <a:solidFill>
                  <a:schemeClr val="accent6"/>
                </a:solidFill>
                <a:latin typeface="Segoe UI" panose="020B0502040204020203" pitchFamily="34" charset="0"/>
                <a:ea typeface="Fira Sans Extra Condensed"/>
                <a:cs typeface="Segoe UI" panose="020B0502040204020203" pitchFamily="34" charset="0"/>
                <a:sym typeface="Fira Sans Extra Condensed"/>
              </a:rPr>
              <a:t>40</a:t>
            </a:r>
            <a:r>
              <a:rPr lang="en" sz="2400" b="1">
                <a:solidFill>
                  <a:schemeClr val="accent6"/>
                </a:solidFill>
                <a:latin typeface="Segoe UI" panose="020B0502040204020203" pitchFamily="34" charset="0"/>
                <a:ea typeface="Fira Sans Extra Condensed"/>
                <a:cs typeface="Segoe UI" panose="020B0502040204020203" pitchFamily="34" charset="0"/>
                <a:sym typeface="Fira Sans Extra Condensed"/>
              </a:rPr>
              <a:t>%</a:t>
            </a:r>
            <a:endParaRPr sz="2400">
              <a:solidFill>
                <a:schemeClr val="accent6"/>
              </a:solidFill>
              <a:latin typeface="Segoe UI" panose="020B0502040204020203" pitchFamily="34" charset="0"/>
              <a:cs typeface="Segoe UI" panose="020B0502040204020203" pitchFamily="34" charset="0"/>
            </a:endParaRPr>
          </a:p>
        </p:txBody>
      </p:sp>
      <p:grpSp>
        <p:nvGrpSpPr>
          <p:cNvPr id="3137" name="Google Shape;3137;p43"/>
          <p:cNvGrpSpPr/>
          <p:nvPr/>
        </p:nvGrpSpPr>
        <p:grpSpPr>
          <a:xfrm>
            <a:off x="8540632" y="4122466"/>
            <a:ext cx="3269335" cy="2259771"/>
            <a:chOff x="6405475" y="3225200"/>
            <a:chExt cx="2110500" cy="1232400"/>
          </a:xfrm>
          <a:effectLst>
            <a:outerShdw blurRad="50800" dist="38100" dir="2700000" algn="tl" rotWithShape="0">
              <a:prstClr val="black">
                <a:alpha val="40000"/>
              </a:prstClr>
            </a:outerShdw>
          </a:effectLst>
        </p:grpSpPr>
        <p:sp>
          <p:nvSpPr>
            <p:cNvPr id="3138" name="Google Shape;3138;p43"/>
            <p:cNvSpPr/>
            <p:nvPr/>
          </p:nvSpPr>
          <p:spPr>
            <a:xfrm>
              <a:off x="6405475" y="3225200"/>
              <a:ext cx="2110500" cy="1232400"/>
            </a:xfrm>
            <a:prstGeom prst="roundRect">
              <a:avLst>
                <a:gd name="adj" fmla="val 16667"/>
              </a:avLst>
            </a:prstGeom>
            <a:gradFill flip="none" rotWithShape="1">
              <a:gsLst>
                <a:gs pos="0">
                  <a:srgbClr val="FF7263"/>
                </a:gs>
                <a:gs pos="100000">
                  <a:srgbClr val="EE1700"/>
                </a:gs>
              </a:gsLst>
              <a:path path="circle">
                <a:fillToRect l="50000" t="-80000" r="50000" b="180000"/>
              </a:path>
              <a:tileRect/>
            </a:gradFill>
            <a:ln>
              <a:noFill/>
            </a:ln>
            <a:effectLst>
              <a:outerShdw blurRad="50800" dist="38100" dir="2700000" algn="tl" rotWithShape="0">
                <a:prstClr val="black">
                  <a:alpha val="40000"/>
                </a:prstClr>
              </a:outerShdw>
            </a:effectLst>
          </p:spPr>
          <p:txBody>
            <a:bodyPr spcFirstLastPara="1" wrap="square" lIns="121900" tIns="121900" rIns="121900" bIns="121900" anchor="ctr" anchorCtr="0">
              <a:noAutofit/>
            </a:bodyPr>
            <a:lstStyle/>
            <a:p>
              <a:endParaRPr sz="2400">
                <a:solidFill>
                  <a:schemeClr val="accent1">
                    <a:lumMod val="50000"/>
                  </a:schemeClr>
                </a:solidFill>
                <a:latin typeface="Segoe UI" panose="020B0502040204020203" pitchFamily="34" charset="0"/>
                <a:cs typeface="Segoe UI" panose="020B0502040204020203" pitchFamily="34" charset="0"/>
              </a:endParaRPr>
            </a:p>
          </p:txBody>
        </p:sp>
        <p:sp>
          <p:nvSpPr>
            <p:cNvPr id="3141" name="Google Shape;3141;p43"/>
            <p:cNvSpPr txBox="1"/>
            <p:nvPr/>
          </p:nvSpPr>
          <p:spPr>
            <a:xfrm>
              <a:off x="6455182" y="3551174"/>
              <a:ext cx="2053113" cy="498036"/>
            </a:xfrm>
            <a:prstGeom prst="rect">
              <a:avLst/>
            </a:prstGeom>
            <a:noFill/>
            <a:ln>
              <a:noFill/>
            </a:ln>
            <a:effectLst>
              <a:outerShdw blurRad="50800" dist="38100" dir="2700000" algn="tl" rotWithShape="0">
                <a:prstClr val="black">
                  <a:alpha val="40000"/>
                </a:prstClr>
              </a:outerShdw>
            </a:effectLst>
          </p:spPr>
          <p:txBody>
            <a:bodyPr spcFirstLastPara="1" wrap="square" lIns="121900" tIns="121900" rIns="121900" bIns="121900" anchor="ctr" anchorCtr="0">
              <a:noAutofit/>
            </a:bodyPr>
            <a:lstStyle>
              <a:defPPr>
                <a:defRPr lang="ru-RU"/>
              </a:defPPr>
              <a:lvl1pPr>
                <a:defRPr sz="2400">
                  <a:solidFill>
                    <a:schemeClr val="accent1">
                      <a:lumMod val="50000"/>
                    </a:schemeClr>
                  </a:solidFill>
                  <a:latin typeface="Segoe UI" panose="020B0502040204020203" pitchFamily="34" charset="0"/>
                  <a:cs typeface="Segoe UI" panose="020B0502040204020203" pitchFamily="34" charset="0"/>
                </a:defRPr>
              </a:lvl1pPr>
            </a:lstStyle>
            <a:p>
              <a:pPr algn="ctr"/>
              <a:r>
                <a:rPr lang="en-US" dirty="0">
                  <a:solidFill>
                    <a:schemeClr val="bg1"/>
                  </a:solidFill>
                  <a:sym typeface="Roboto"/>
                </a:rPr>
                <a:t>Online Registration for Kindergartens within the Accelerator Program</a:t>
              </a:r>
              <a:endParaRPr dirty="0">
                <a:solidFill>
                  <a:schemeClr val="bg1"/>
                </a:solidFill>
                <a:sym typeface="Roboto"/>
              </a:endParaRPr>
            </a:p>
          </p:txBody>
        </p:sp>
      </p:grpSp>
      <p:sp>
        <p:nvSpPr>
          <p:cNvPr id="3142" name="Google Shape;3142;p43"/>
          <p:cNvSpPr/>
          <p:nvPr/>
        </p:nvSpPr>
        <p:spPr>
          <a:xfrm>
            <a:off x="3968300" y="1892882"/>
            <a:ext cx="982611" cy="925169"/>
          </a:xfrm>
          <a:custGeom>
            <a:avLst/>
            <a:gdLst/>
            <a:ahLst/>
            <a:cxnLst/>
            <a:rect l="l" t="t" r="r" b="b"/>
            <a:pathLst>
              <a:path w="16727" h="16727" extrusionOk="0">
                <a:moveTo>
                  <a:pt x="8368" y="1"/>
                </a:moveTo>
                <a:lnTo>
                  <a:pt x="7939" y="10"/>
                </a:lnTo>
                <a:lnTo>
                  <a:pt x="7091" y="90"/>
                </a:lnTo>
                <a:lnTo>
                  <a:pt x="6278" y="260"/>
                </a:lnTo>
                <a:lnTo>
                  <a:pt x="5492" y="501"/>
                </a:lnTo>
                <a:lnTo>
                  <a:pt x="4742" y="822"/>
                </a:lnTo>
                <a:lnTo>
                  <a:pt x="4028" y="1206"/>
                </a:lnTo>
                <a:lnTo>
                  <a:pt x="3358" y="1662"/>
                </a:lnTo>
                <a:lnTo>
                  <a:pt x="2742" y="2171"/>
                </a:lnTo>
                <a:lnTo>
                  <a:pt x="2170" y="2733"/>
                </a:lnTo>
                <a:lnTo>
                  <a:pt x="1661" y="3358"/>
                </a:lnTo>
                <a:lnTo>
                  <a:pt x="1215" y="4019"/>
                </a:lnTo>
                <a:lnTo>
                  <a:pt x="822" y="4734"/>
                </a:lnTo>
                <a:lnTo>
                  <a:pt x="509" y="5484"/>
                </a:lnTo>
                <a:lnTo>
                  <a:pt x="259" y="6270"/>
                </a:lnTo>
                <a:lnTo>
                  <a:pt x="99" y="7091"/>
                </a:lnTo>
                <a:lnTo>
                  <a:pt x="9" y="7931"/>
                </a:lnTo>
                <a:lnTo>
                  <a:pt x="0" y="8359"/>
                </a:lnTo>
                <a:lnTo>
                  <a:pt x="9" y="8797"/>
                </a:lnTo>
                <a:lnTo>
                  <a:pt x="99" y="9636"/>
                </a:lnTo>
                <a:lnTo>
                  <a:pt x="259" y="10458"/>
                </a:lnTo>
                <a:lnTo>
                  <a:pt x="509" y="11244"/>
                </a:lnTo>
                <a:lnTo>
                  <a:pt x="822" y="11994"/>
                </a:lnTo>
                <a:lnTo>
                  <a:pt x="1215" y="12699"/>
                </a:lnTo>
                <a:lnTo>
                  <a:pt x="1661" y="13369"/>
                </a:lnTo>
                <a:lnTo>
                  <a:pt x="2170" y="13985"/>
                </a:lnTo>
                <a:lnTo>
                  <a:pt x="2742" y="14557"/>
                </a:lnTo>
                <a:lnTo>
                  <a:pt x="3358" y="15066"/>
                </a:lnTo>
                <a:lnTo>
                  <a:pt x="4028" y="15521"/>
                </a:lnTo>
                <a:lnTo>
                  <a:pt x="4742" y="15905"/>
                </a:lnTo>
                <a:lnTo>
                  <a:pt x="5492" y="16218"/>
                </a:lnTo>
                <a:lnTo>
                  <a:pt x="6278" y="16468"/>
                </a:lnTo>
                <a:lnTo>
                  <a:pt x="7091" y="16628"/>
                </a:lnTo>
                <a:lnTo>
                  <a:pt x="7939" y="16718"/>
                </a:lnTo>
                <a:lnTo>
                  <a:pt x="8368" y="16727"/>
                </a:lnTo>
                <a:lnTo>
                  <a:pt x="8796" y="16718"/>
                </a:lnTo>
                <a:lnTo>
                  <a:pt x="9645" y="16628"/>
                </a:lnTo>
                <a:lnTo>
                  <a:pt x="10457" y="16468"/>
                </a:lnTo>
                <a:lnTo>
                  <a:pt x="11243" y="16218"/>
                </a:lnTo>
                <a:lnTo>
                  <a:pt x="11993" y="15905"/>
                </a:lnTo>
                <a:lnTo>
                  <a:pt x="12708" y="15521"/>
                </a:lnTo>
                <a:lnTo>
                  <a:pt x="13368" y="15066"/>
                </a:lnTo>
                <a:lnTo>
                  <a:pt x="13994" y="14557"/>
                </a:lnTo>
                <a:lnTo>
                  <a:pt x="14556" y="13985"/>
                </a:lnTo>
                <a:lnTo>
                  <a:pt x="15074" y="13369"/>
                </a:lnTo>
                <a:lnTo>
                  <a:pt x="15521" y="12699"/>
                </a:lnTo>
                <a:lnTo>
                  <a:pt x="15905" y="11994"/>
                </a:lnTo>
                <a:lnTo>
                  <a:pt x="16226" y="11244"/>
                </a:lnTo>
                <a:lnTo>
                  <a:pt x="16467" y="10458"/>
                </a:lnTo>
                <a:lnTo>
                  <a:pt x="16637" y="9636"/>
                </a:lnTo>
                <a:lnTo>
                  <a:pt x="16726" y="8797"/>
                </a:lnTo>
                <a:lnTo>
                  <a:pt x="16726" y="8359"/>
                </a:lnTo>
                <a:lnTo>
                  <a:pt x="16726" y="7931"/>
                </a:lnTo>
                <a:lnTo>
                  <a:pt x="16637" y="7091"/>
                </a:lnTo>
                <a:lnTo>
                  <a:pt x="16467" y="6270"/>
                </a:lnTo>
                <a:lnTo>
                  <a:pt x="16226" y="5484"/>
                </a:lnTo>
                <a:lnTo>
                  <a:pt x="15905" y="4734"/>
                </a:lnTo>
                <a:lnTo>
                  <a:pt x="15521" y="4019"/>
                </a:lnTo>
                <a:lnTo>
                  <a:pt x="15074" y="3358"/>
                </a:lnTo>
                <a:lnTo>
                  <a:pt x="14556" y="2733"/>
                </a:lnTo>
                <a:lnTo>
                  <a:pt x="13994" y="2171"/>
                </a:lnTo>
                <a:lnTo>
                  <a:pt x="13368" y="1662"/>
                </a:lnTo>
                <a:lnTo>
                  <a:pt x="12708" y="1206"/>
                </a:lnTo>
                <a:lnTo>
                  <a:pt x="11993" y="822"/>
                </a:lnTo>
                <a:lnTo>
                  <a:pt x="11243" y="501"/>
                </a:lnTo>
                <a:lnTo>
                  <a:pt x="10457" y="260"/>
                </a:lnTo>
                <a:lnTo>
                  <a:pt x="9645" y="90"/>
                </a:lnTo>
                <a:lnTo>
                  <a:pt x="8796" y="10"/>
                </a:lnTo>
                <a:lnTo>
                  <a:pt x="8368" y="1"/>
                </a:lnTo>
                <a:close/>
              </a:path>
            </a:pathLst>
          </a:custGeom>
          <a:solidFill>
            <a:schemeClr val="lt1"/>
          </a:solidFill>
          <a:ln w="3810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algn="ctr"/>
            <a:r>
              <a:rPr lang="ru-RU" sz="2133" b="1">
                <a:solidFill>
                  <a:schemeClr val="accent1"/>
                </a:solidFill>
                <a:latin typeface="Segoe UI" panose="020B0502040204020203" pitchFamily="34" charset="0"/>
                <a:cs typeface="Segoe UI" panose="020B0502040204020203" pitchFamily="34" charset="0"/>
              </a:rPr>
              <a:t>100%</a:t>
            </a:r>
            <a:endParaRPr sz="2133" b="1">
              <a:solidFill>
                <a:schemeClr val="accent1"/>
              </a:solidFill>
              <a:latin typeface="Segoe UI" panose="020B0502040204020203" pitchFamily="34" charset="0"/>
              <a:cs typeface="Segoe UI" panose="020B0502040204020203" pitchFamily="34" charset="0"/>
            </a:endParaRPr>
          </a:p>
        </p:txBody>
      </p:sp>
      <p:grpSp>
        <p:nvGrpSpPr>
          <p:cNvPr id="3143" name="Google Shape;3143;p43"/>
          <p:cNvGrpSpPr/>
          <p:nvPr/>
        </p:nvGrpSpPr>
        <p:grpSpPr>
          <a:xfrm>
            <a:off x="336884" y="1492126"/>
            <a:ext cx="3314483" cy="2372251"/>
            <a:chOff x="628025" y="1433225"/>
            <a:chExt cx="2110500" cy="1232400"/>
          </a:xfrm>
          <a:effectLst>
            <a:outerShdw blurRad="50800" dist="38100" dir="2700000" algn="tl" rotWithShape="0">
              <a:prstClr val="black">
                <a:alpha val="40000"/>
              </a:prstClr>
            </a:outerShdw>
          </a:effectLst>
        </p:grpSpPr>
        <p:sp>
          <p:nvSpPr>
            <p:cNvPr id="3144" name="Google Shape;3144;p43"/>
            <p:cNvSpPr/>
            <p:nvPr/>
          </p:nvSpPr>
          <p:spPr>
            <a:xfrm>
              <a:off x="628025" y="1433225"/>
              <a:ext cx="2110500" cy="1232400"/>
            </a:xfrm>
            <a:prstGeom prst="roundRect">
              <a:avLst>
                <a:gd name="adj" fmla="val 16667"/>
              </a:avLst>
            </a:prstGeom>
            <a:gradFill>
              <a:gsLst>
                <a:gs pos="0">
                  <a:srgbClr val="61D4DF"/>
                </a:gs>
                <a:gs pos="100000">
                  <a:srgbClr val="008897"/>
                </a:gs>
              </a:gsLst>
              <a:path path="circle">
                <a:fillToRect l="50000" t="-80000" r="50000" b="180000"/>
              </a:path>
            </a:gradFill>
            <a:ln>
              <a:noFill/>
            </a:ln>
          </p:spPr>
          <p:txBody>
            <a:bodyPr spcFirstLastPara="1" wrap="square" lIns="121900" tIns="121900" rIns="121900" bIns="121900" anchor="ctr" anchorCtr="0">
              <a:noAutofit/>
            </a:bodyPr>
            <a:lstStyle/>
            <a:p>
              <a:endParaRPr sz="2400">
                <a:solidFill>
                  <a:schemeClr val="bg1"/>
                </a:solidFill>
                <a:latin typeface="Segoe UI" panose="020B0502040204020203" pitchFamily="34" charset="0"/>
                <a:cs typeface="Segoe UI" panose="020B0502040204020203" pitchFamily="34" charset="0"/>
              </a:endParaRPr>
            </a:p>
          </p:txBody>
        </p:sp>
        <p:sp>
          <p:nvSpPr>
            <p:cNvPr id="3146" name="Google Shape;3146;p43"/>
            <p:cNvSpPr txBox="1"/>
            <p:nvPr/>
          </p:nvSpPr>
          <p:spPr>
            <a:xfrm>
              <a:off x="656773" y="1555198"/>
              <a:ext cx="2052777" cy="428992"/>
            </a:xfrm>
            <a:prstGeom prst="rect">
              <a:avLst/>
            </a:prstGeom>
            <a:noFill/>
            <a:ln>
              <a:noFill/>
            </a:ln>
          </p:spPr>
          <p:txBody>
            <a:bodyPr spcFirstLastPara="1" wrap="square" lIns="121900" tIns="121900" rIns="121900" bIns="121900" anchor="ctr" anchorCtr="0">
              <a:noAutofit/>
            </a:bodyPr>
            <a:lstStyle/>
            <a:p>
              <a:pPr algn="ctr"/>
              <a:r>
                <a:rPr lang="en-US" sz="2400" b="1" dirty="0">
                  <a:solidFill>
                    <a:schemeClr val="bg1"/>
                  </a:solidFill>
                  <a:effectLst>
                    <a:outerShdw blurRad="38100" dist="38100" dir="2700000" algn="tl">
                      <a:srgbClr val="000000">
                        <a:alpha val="43137"/>
                      </a:srgbClr>
                    </a:outerShdw>
                  </a:effectLst>
                  <a:latin typeface="Segoe UI" panose="020B0502040204020203" pitchFamily="34" charset="0"/>
                  <a:ea typeface="Fira Sans Extra Condensed"/>
                  <a:cs typeface="Segoe UI" panose="020B0502040204020203" pitchFamily="34" charset="0"/>
                  <a:sym typeface="Fira Sans Extra Condensed"/>
                </a:rPr>
                <a:t>12 students per computer (2023)</a:t>
              </a:r>
              <a:endParaRPr sz="2400" b="1" dirty="0">
                <a:solidFill>
                  <a:schemeClr val="bg1"/>
                </a:solidFill>
                <a:effectLst>
                  <a:outerShdw blurRad="38100" dist="38100" dir="2700000" algn="tl">
                    <a:srgbClr val="000000">
                      <a:alpha val="43137"/>
                    </a:srgbClr>
                  </a:outerShdw>
                </a:effectLst>
                <a:latin typeface="Segoe UI" panose="020B0502040204020203" pitchFamily="34" charset="0"/>
                <a:ea typeface="Fira Sans Extra Condensed"/>
                <a:cs typeface="Segoe UI" panose="020B0502040204020203" pitchFamily="34" charset="0"/>
                <a:sym typeface="Fira Sans Extra Condensed"/>
              </a:endParaRPr>
            </a:p>
          </p:txBody>
        </p:sp>
      </p:grpSp>
      <p:sp>
        <p:nvSpPr>
          <p:cNvPr id="3148" name="Google Shape;3148;p43"/>
          <p:cNvSpPr/>
          <p:nvPr/>
        </p:nvSpPr>
        <p:spPr>
          <a:xfrm>
            <a:off x="3968300" y="4340830"/>
            <a:ext cx="982611" cy="909953"/>
          </a:xfrm>
          <a:custGeom>
            <a:avLst/>
            <a:gdLst/>
            <a:ahLst/>
            <a:cxnLst/>
            <a:rect l="l" t="t" r="r" b="b"/>
            <a:pathLst>
              <a:path w="16727" h="16727" extrusionOk="0">
                <a:moveTo>
                  <a:pt x="8368" y="1"/>
                </a:moveTo>
                <a:lnTo>
                  <a:pt x="7939" y="10"/>
                </a:lnTo>
                <a:lnTo>
                  <a:pt x="7091" y="90"/>
                </a:lnTo>
                <a:lnTo>
                  <a:pt x="6278" y="260"/>
                </a:lnTo>
                <a:lnTo>
                  <a:pt x="5492" y="501"/>
                </a:lnTo>
                <a:lnTo>
                  <a:pt x="4742" y="822"/>
                </a:lnTo>
                <a:lnTo>
                  <a:pt x="4028" y="1206"/>
                </a:lnTo>
                <a:lnTo>
                  <a:pt x="3358" y="1662"/>
                </a:lnTo>
                <a:lnTo>
                  <a:pt x="2742" y="2171"/>
                </a:lnTo>
                <a:lnTo>
                  <a:pt x="2170" y="2733"/>
                </a:lnTo>
                <a:lnTo>
                  <a:pt x="1661" y="3358"/>
                </a:lnTo>
                <a:lnTo>
                  <a:pt x="1215" y="4019"/>
                </a:lnTo>
                <a:lnTo>
                  <a:pt x="822" y="4734"/>
                </a:lnTo>
                <a:lnTo>
                  <a:pt x="509" y="5484"/>
                </a:lnTo>
                <a:lnTo>
                  <a:pt x="259" y="6270"/>
                </a:lnTo>
                <a:lnTo>
                  <a:pt x="99" y="7091"/>
                </a:lnTo>
                <a:lnTo>
                  <a:pt x="9" y="7931"/>
                </a:lnTo>
                <a:lnTo>
                  <a:pt x="0" y="8359"/>
                </a:lnTo>
                <a:lnTo>
                  <a:pt x="9" y="8797"/>
                </a:lnTo>
                <a:lnTo>
                  <a:pt x="99" y="9636"/>
                </a:lnTo>
                <a:lnTo>
                  <a:pt x="259" y="10458"/>
                </a:lnTo>
                <a:lnTo>
                  <a:pt x="509" y="11244"/>
                </a:lnTo>
                <a:lnTo>
                  <a:pt x="822" y="11994"/>
                </a:lnTo>
                <a:lnTo>
                  <a:pt x="1215" y="12699"/>
                </a:lnTo>
                <a:lnTo>
                  <a:pt x="1661" y="13369"/>
                </a:lnTo>
                <a:lnTo>
                  <a:pt x="2170" y="13985"/>
                </a:lnTo>
                <a:lnTo>
                  <a:pt x="2742" y="14557"/>
                </a:lnTo>
                <a:lnTo>
                  <a:pt x="3358" y="15066"/>
                </a:lnTo>
                <a:lnTo>
                  <a:pt x="4028" y="15521"/>
                </a:lnTo>
                <a:lnTo>
                  <a:pt x="4742" y="15905"/>
                </a:lnTo>
                <a:lnTo>
                  <a:pt x="5492" y="16218"/>
                </a:lnTo>
                <a:lnTo>
                  <a:pt x="6278" y="16468"/>
                </a:lnTo>
                <a:lnTo>
                  <a:pt x="7091" y="16628"/>
                </a:lnTo>
                <a:lnTo>
                  <a:pt x="7939" y="16718"/>
                </a:lnTo>
                <a:lnTo>
                  <a:pt x="8368" y="16727"/>
                </a:lnTo>
                <a:lnTo>
                  <a:pt x="8796" y="16718"/>
                </a:lnTo>
                <a:lnTo>
                  <a:pt x="9645" y="16628"/>
                </a:lnTo>
                <a:lnTo>
                  <a:pt x="10457" y="16468"/>
                </a:lnTo>
                <a:lnTo>
                  <a:pt x="11243" y="16218"/>
                </a:lnTo>
                <a:lnTo>
                  <a:pt x="11993" y="15905"/>
                </a:lnTo>
                <a:lnTo>
                  <a:pt x="12708" y="15521"/>
                </a:lnTo>
                <a:lnTo>
                  <a:pt x="13368" y="15066"/>
                </a:lnTo>
                <a:lnTo>
                  <a:pt x="13994" y="14557"/>
                </a:lnTo>
                <a:lnTo>
                  <a:pt x="14556" y="13985"/>
                </a:lnTo>
                <a:lnTo>
                  <a:pt x="15074" y="13369"/>
                </a:lnTo>
                <a:lnTo>
                  <a:pt x="15521" y="12699"/>
                </a:lnTo>
                <a:lnTo>
                  <a:pt x="15905" y="11994"/>
                </a:lnTo>
                <a:lnTo>
                  <a:pt x="16226" y="11244"/>
                </a:lnTo>
                <a:lnTo>
                  <a:pt x="16467" y="10458"/>
                </a:lnTo>
                <a:lnTo>
                  <a:pt x="16637" y="9636"/>
                </a:lnTo>
                <a:lnTo>
                  <a:pt x="16726" y="8797"/>
                </a:lnTo>
                <a:lnTo>
                  <a:pt x="16726" y="8359"/>
                </a:lnTo>
                <a:lnTo>
                  <a:pt x="16726" y="7931"/>
                </a:lnTo>
                <a:lnTo>
                  <a:pt x="16637" y="7091"/>
                </a:lnTo>
                <a:lnTo>
                  <a:pt x="16467" y="6270"/>
                </a:lnTo>
                <a:lnTo>
                  <a:pt x="16226" y="5484"/>
                </a:lnTo>
                <a:lnTo>
                  <a:pt x="15905" y="4734"/>
                </a:lnTo>
                <a:lnTo>
                  <a:pt x="15521" y="4019"/>
                </a:lnTo>
                <a:lnTo>
                  <a:pt x="15074" y="3358"/>
                </a:lnTo>
                <a:lnTo>
                  <a:pt x="14556" y="2733"/>
                </a:lnTo>
                <a:lnTo>
                  <a:pt x="13994" y="2171"/>
                </a:lnTo>
                <a:lnTo>
                  <a:pt x="13368" y="1662"/>
                </a:lnTo>
                <a:lnTo>
                  <a:pt x="12708" y="1206"/>
                </a:lnTo>
                <a:lnTo>
                  <a:pt x="11993" y="822"/>
                </a:lnTo>
                <a:lnTo>
                  <a:pt x="11243" y="501"/>
                </a:lnTo>
                <a:lnTo>
                  <a:pt x="10457" y="260"/>
                </a:lnTo>
                <a:lnTo>
                  <a:pt x="9645" y="90"/>
                </a:lnTo>
                <a:lnTo>
                  <a:pt x="8796" y="10"/>
                </a:lnTo>
                <a:lnTo>
                  <a:pt x="8368" y="1"/>
                </a:lnTo>
                <a:close/>
              </a:path>
            </a:pathLst>
          </a:custGeom>
          <a:solidFill>
            <a:schemeClr val="lt1"/>
          </a:solidFill>
          <a:ln w="38100" cap="flat" cmpd="sng">
            <a:solidFill>
              <a:schemeClr val="accent4"/>
            </a:solidFill>
            <a:prstDash val="solid"/>
            <a:round/>
            <a:headEnd type="none" w="sm" len="sm"/>
            <a:tailEnd type="none" w="sm" len="sm"/>
          </a:ln>
        </p:spPr>
        <p:txBody>
          <a:bodyPr spcFirstLastPara="1" wrap="square" lIns="121900" tIns="121900" rIns="121900" bIns="121900" anchor="ctr" anchorCtr="0">
            <a:noAutofit/>
          </a:bodyPr>
          <a:lstStyle/>
          <a:p>
            <a:pPr algn="ctr"/>
            <a:r>
              <a:rPr lang="ru-RU" sz="2400" b="1">
                <a:solidFill>
                  <a:schemeClr val="accent4"/>
                </a:solidFill>
                <a:latin typeface="Segoe UI" panose="020B0502040204020203" pitchFamily="34" charset="0"/>
                <a:ea typeface="Fira Sans Extra Condensed"/>
                <a:cs typeface="Segoe UI" panose="020B0502040204020203" pitchFamily="34" charset="0"/>
                <a:sym typeface="Fira Sans Extra Condensed"/>
              </a:rPr>
              <a:t>5</a:t>
            </a:r>
            <a:r>
              <a:rPr lang="en" sz="2400" b="1">
                <a:solidFill>
                  <a:schemeClr val="accent4"/>
                </a:solidFill>
                <a:latin typeface="Segoe UI" panose="020B0502040204020203" pitchFamily="34" charset="0"/>
                <a:ea typeface="Fira Sans Extra Condensed"/>
                <a:cs typeface="Segoe UI" panose="020B0502040204020203" pitchFamily="34" charset="0"/>
                <a:sym typeface="Fira Sans Extra Condensed"/>
              </a:rPr>
              <a:t>0%</a:t>
            </a:r>
            <a:endParaRPr sz="2400">
              <a:solidFill>
                <a:schemeClr val="accent4"/>
              </a:solidFill>
              <a:latin typeface="Segoe UI" panose="020B0502040204020203" pitchFamily="34" charset="0"/>
              <a:cs typeface="Segoe UI" panose="020B0502040204020203" pitchFamily="34" charset="0"/>
            </a:endParaRPr>
          </a:p>
        </p:txBody>
      </p:sp>
      <p:grpSp>
        <p:nvGrpSpPr>
          <p:cNvPr id="3149" name="Google Shape;3149;p43"/>
          <p:cNvGrpSpPr/>
          <p:nvPr/>
        </p:nvGrpSpPr>
        <p:grpSpPr>
          <a:xfrm>
            <a:off x="336884" y="4122466"/>
            <a:ext cx="3314483" cy="2318897"/>
            <a:chOff x="628025" y="3225200"/>
            <a:chExt cx="2110500" cy="1232400"/>
          </a:xfrm>
          <a:effectLst>
            <a:outerShdw blurRad="50800" dist="38100" dir="2700000" algn="tl" rotWithShape="0">
              <a:prstClr val="black">
                <a:alpha val="40000"/>
              </a:prstClr>
            </a:outerShdw>
          </a:effectLst>
        </p:grpSpPr>
        <p:sp>
          <p:nvSpPr>
            <p:cNvPr id="3150" name="Google Shape;3150;p43"/>
            <p:cNvSpPr/>
            <p:nvPr/>
          </p:nvSpPr>
          <p:spPr>
            <a:xfrm>
              <a:off x="628025" y="3225200"/>
              <a:ext cx="2110500" cy="1232400"/>
            </a:xfrm>
            <a:prstGeom prst="roundRect">
              <a:avLst>
                <a:gd name="adj" fmla="val 16667"/>
              </a:avLst>
            </a:prstGeom>
            <a:solidFill>
              <a:schemeClr val="accent4">
                <a:lumMod val="75000"/>
              </a:schemeClr>
            </a:solidFill>
            <a:ln>
              <a:noFill/>
            </a:ln>
          </p:spPr>
          <p:txBody>
            <a:bodyPr spcFirstLastPara="1" wrap="square" lIns="121900" tIns="121900" rIns="121900" bIns="121900" anchor="ctr" anchorCtr="0">
              <a:noAutofit/>
            </a:bodyPr>
            <a:lstStyle/>
            <a:p>
              <a:endParaRPr sz="2400">
                <a:latin typeface="Segoe UI" panose="020B0502040204020203" pitchFamily="34" charset="0"/>
                <a:cs typeface="Segoe UI" panose="020B0502040204020203" pitchFamily="34" charset="0"/>
              </a:endParaRPr>
            </a:p>
          </p:txBody>
        </p:sp>
        <p:sp>
          <p:nvSpPr>
            <p:cNvPr id="3153" name="Google Shape;3153;p43"/>
            <p:cNvSpPr txBox="1"/>
            <p:nvPr/>
          </p:nvSpPr>
          <p:spPr>
            <a:xfrm>
              <a:off x="656773" y="3591413"/>
              <a:ext cx="2053113" cy="742500"/>
            </a:xfrm>
            <a:prstGeom prst="rect">
              <a:avLst/>
            </a:prstGeom>
            <a:noFill/>
            <a:ln>
              <a:noFill/>
            </a:ln>
          </p:spPr>
          <p:txBody>
            <a:bodyPr spcFirstLastPara="1" wrap="square" lIns="121900" tIns="121900" rIns="121900" bIns="121900" anchor="ctr" anchorCtr="0">
              <a:noAutofit/>
            </a:bodyPr>
            <a:lstStyle/>
            <a:p>
              <a:pPr algn="ctr"/>
              <a:endParaRPr sz="1600">
                <a:solidFill>
                  <a:srgbClr val="FFFFFF"/>
                </a:solidFill>
                <a:latin typeface="Segoe UI" panose="020B0502040204020203" pitchFamily="34" charset="0"/>
                <a:ea typeface="Roboto"/>
                <a:cs typeface="Segoe UI" panose="020B0502040204020203" pitchFamily="34" charset="0"/>
                <a:sym typeface="Roboto"/>
              </a:endParaRPr>
            </a:p>
          </p:txBody>
        </p:sp>
      </p:grpSp>
      <p:sp>
        <p:nvSpPr>
          <p:cNvPr id="2" name="Прямоугольник 1"/>
          <p:cNvSpPr/>
          <p:nvPr/>
        </p:nvSpPr>
        <p:spPr>
          <a:xfrm>
            <a:off x="500819" y="2743363"/>
            <a:ext cx="3086956" cy="830997"/>
          </a:xfrm>
          <a:prstGeom prst="rect">
            <a:avLst/>
          </a:prstGeom>
        </p:spPr>
        <p:txBody>
          <a:bodyPr wrap="square">
            <a:spAutoFit/>
          </a:bodyPr>
          <a:lstStyle/>
          <a:p>
            <a:pPr algn="ctr"/>
            <a:r>
              <a:rPr lang="en-US" sz="2400" dirty="0">
                <a:solidFill>
                  <a:schemeClr val="bg1"/>
                </a:solidFill>
                <a:latin typeface="Segoe UI" panose="020B0502040204020203" pitchFamily="34" charset="0"/>
                <a:cs typeface="Segoe UI" panose="020B0502040204020203" pitchFamily="34" charset="0"/>
              </a:rPr>
              <a:t>27 students per 1 computer (2022)</a:t>
            </a:r>
            <a:endParaRPr lang="ru-RU" sz="2400" dirty="0">
              <a:solidFill>
                <a:schemeClr val="bg1"/>
              </a:solidFill>
              <a:latin typeface="Segoe UI" panose="020B0502040204020203" pitchFamily="34" charset="0"/>
              <a:cs typeface="Segoe UI" panose="020B0502040204020203" pitchFamily="34" charset="0"/>
            </a:endParaRPr>
          </a:p>
        </p:txBody>
      </p:sp>
      <p:sp>
        <p:nvSpPr>
          <p:cNvPr id="3" name="Прямоугольник 2"/>
          <p:cNvSpPr/>
          <p:nvPr/>
        </p:nvSpPr>
        <p:spPr>
          <a:xfrm>
            <a:off x="567602" y="4207295"/>
            <a:ext cx="2737484" cy="1938992"/>
          </a:xfrm>
          <a:prstGeom prst="rect">
            <a:avLst/>
          </a:prstGeom>
        </p:spPr>
        <p:txBody>
          <a:bodyPr wrap="square">
            <a:spAutoFit/>
          </a:bodyPr>
          <a:lstStyle/>
          <a:p>
            <a:pPr algn="ctr"/>
            <a:r>
              <a:rPr lang="en-US" sz="2400" b="1" dirty="0">
                <a:solidFill>
                  <a:schemeClr val="bg1"/>
                </a:solidFill>
                <a:latin typeface="Segoe UI" panose="020B0502040204020203" pitchFamily="34" charset="0"/>
                <a:cs typeface="Segoe UI" panose="020B0502040204020203" pitchFamily="34" charset="0"/>
              </a:rPr>
              <a:t>25,000 computers in 1,200 schools</a:t>
            </a:r>
            <a:r>
              <a:rPr lang="ru-RU" sz="2400" dirty="0">
                <a:solidFill>
                  <a:schemeClr val="bg1"/>
                </a:solidFill>
                <a:latin typeface="Segoe UI" panose="020B0502040204020203" pitchFamily="34" charset="0"/>
                <a:cs typeface="Segoe UI" panose="020B0502040204020203" pitchFamily="34" charset="0"/>
              </a:rPr>
              <a:t>, </a:t>
            </a:r>
            <a:r>
              <a:rPr lang="en-US" sz="2400" dirty="0">
                <a:solidFill>
                  <a:schemeClr val="bg1"/>
                </a:solidFill>
                <a:latin typeface="Segoe UI" panose="020B0502040204020203" pitchFamily="34" charset="0"/>
                <a:cs typeface="Segoe UI" panose="020B0502040204020203" pitchFamily="34" charset="0"/>
              </a:rPr>
              <a:t>scanner, printer, photocopier</a:t>
            </a:r>
            <a:endParaRPr lang="ru-RU" sz="2400" dirty="0">
              <a:solidFill>
                <a:schemeClr val="bg1"/>
              </a:solidFill>
              <a:latin typeface="Segoe UI" panose="020B0502040204020203" pitchFamily="34" charset="0"/>
              <a:cs typeface="Segoe UI" panose="020B0502040204020203" pitchFamily="34" charset="0"/>
            </a:endParaRPr>
          </a:p>
        </p:txBody>
      </p:sp>
      <p:sp>
        <p:nvSpPr>
          <p:cNvPr id="4" name="Прямоугольник 3"/>
          <p:cNvSpPr/>
          <p:nvPr/>
        </p:nvSpPr>
        <p:spPr>
          <a:xfrm>
            <a:off x="8796170" y="2629991"/>
            <a:ext cx="2937503" cy="1200329"/>
          </a:xfrm>
          <a:prstGeom prst="rect">
            <a:avLst/>
          </a:prstGeom>
        </p:spPr>
        <p:txBody>
          <a:bodyPr wrap="square">
            <a:spAutoFit/>
          </a:bodyPr>
          <a:lstStyle/>
          <a:p>
            <a:pPr algn="ctr"/>
            <a:r>
              <a:rPr lang="en-US" sz="2400" dirty="0">
                <a:solidFill>
                  <a:schemeClr val="bg1"/>
                </a:solidFill>
                <a:latin typeface="Segoe UI" panose="020B0502040204020203" pitchFamily="34" charset="0"/>
                <a:cs typeface="Segoe UI" panose="020B0502040204020203" pitchFamily="34" charset="0"/>
              </a:rPr>
              <a:t>189 public schools will be connected in 2024</a:t>
            </a:r>
            <a:endParaRPr lang="ru-RU" sz="2400" dirty="0">
              <a:solidFill>
                <a:schemeClr val="bg1"/>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8403541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91"/>
        <p:cNvGrpSpPr/>
        <p:nvPr/>
      </p:nvGrpSpPr>
      <p:grpSpPr>
        <a:xfrm>
          <a:off x="0" y="0"/>
          <a:ext cx="0" cy="0"/>
          <a:chOff x="0" y="0"/>
          <a:chExt cx="0" cy="0"/>
        </a:xfrm>
      </p:grpSpPr>
      <p:sp>
        <p:nvSpPr>
          <p:cNvPr id="5" name="Прямоугольник 4">
            <a:extLst>
              <a:ext uri="{FF2B5EF4-FFF2-40B4-BE49-F238E27FC236}">
                <a16:creationId xmlns:a16="http://schemas.microsoft.com/office/drawing/2014/main" id="{831D6BAB-C755-3EFF-7624-911C2B856B83}"/>
              </a:ext>
            </a:extLst>
          </p:cNvPr>
          <p:cNvSpPr/>
          <p:nvPr/>
        </p:nvSpPr>
        <p:spPr>
          <a:xfrm>
            <a:off x="-22795" y="-107753"/>
            <a:ext cx="12192000" cy="6857999"/>
          </a:xfrm>
          <a:prstGeom prst="rect">
            <a:avLst/>
          </a:prstGeom>
          <a:gradFill flip="none" rotWithShape="1">
            <a:gsLst>
              <a:gs pos="0">
                <a:srgbClr val="0042D0"/>
              </a:gs>
              <a:gs pos="100000">
                <a:srgbClr val="6D07B7"/>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Segoe UI" panose="020B0502040204020203" pitchFamily="34" charset="0"/>
              <a:cs typeface="Segoe UI" panose="020B0502040204020203" pitchFamily="34" charset="0"/>
            </a:endParaRPr>
          </a:p>
        </p:txBody>
      </p:sp>
      <p:pic>
        <p:nvPicPr>
          <p:cNvPr id="6" name="Рисунок 5">
            <a:extLst>
              <a:ext uri="{FF2B5EF4-FFF2-40B4-BE49-F238E27FC236}">
                <a16:creationId xmlns:a16="http://schemas.microsoft.com/office/drawing/2014/main" id="{99B9F72A-D18F-61C8-8CCA-4D498F2BECCB}"/>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0" y="1130129"/>
            <a:ext cx="12192000" cy="5708791"/>
          </a:xfrm>
          <a:prstGeom prst="rect">
            <a:avLst/>
          </a:prstGeom>
        </p:spPr>
      </p:pic>
      <p:sp>
        <p:nvSpPr>
          <p:cNvPr id="9" name="Трапеция 8">
            <a:extLst>
              <a:ext uri="{FF2B5EF4-FFF2-40B4-BE49-F238E27FC236}">
                <a16:creationId xmlns:a16="http://schemas.microsoft.com/office/drawing/2014/main" id="{60E9A428-310E-E827-1852-6B1795887D3E}"/>
              </a:ext>
            </a:extLst>
          </p:cNvPr>
          <p:cNvSpPr/>
          <p:nvPr/>
        </p:nvSpPr>
        <p:spPr>
          <a:xfrm>
            <a:off x="3417826" y="4538419"/>
            <a:ext cx="5376597" cy="281787"/>
          </a:xfrm>
          <a:prstGeom prst="trapezoid">
            <a:avLst>
              <a:gd name="adj" fmla="val 274347"/>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400"/>
          </a:p>
        </p:txBody>
      </p:sp>
      <p:pic>
        <p:nvPicPr>
          <p:cNvPr id="10" name="Picture 2">
            <a:extLst>
              <a:ext uri="{FF2B5EF4-FFF2-40B4-BE49-F238E27FC236}">
                <a16:creationId xmlns:a16="http://schemas.microsoft.com/office/drawing/2014/main" id="{893A5D2E-B077-89C5-8D39-3D75F6B68DCA}"/>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r="3296"/>
          <a:stretch/>
        </p:blipFill>
        <p:spPr bwMode="auto">
          <a:xfrm>
            <a:off x="380821" y="1779344"/>
            <a:ext cx="3099597" cy="18701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1" name="Google Shape;450;p18">
            <a:extLst>
              <a:ext uri="{FF2B5EF4-FFF2-40B4-BE49-F238E27FC236}">
                <a16:creationId xmlns:a16="http://schemas.microsoft.com/office/drawing/2014/main" id="{91E2903D-A55A-628A-A5BC-466C793E02CF}"/>
              </a:ext>
            </a:extLst>
          </p:cNvPr>
          <p:cNvCxnSpPr/>
          <p:nvPr/>
        </p:nvCxnSpPr>
        <p:spPr>
          <a:xfrm>
            <a:off x="2748793" y="3192247"/>
            <a:ext cx="2563007" cy="486869"/>
          </a:xfrm>
          <a:prstGeom prst="bentConnector3">
            <a:avLst>
              <a:gd name="adj1" fmla="val 50000"/>
            </a:avLst>
          </a:prstGeom>
          <a:noFill/>
          <a:ln w="9525" cap="flat" cmpd="sng">
            <a:solidFill>
              <a:schemeClr val="dk1"/>
            </a:solidFill>
            <a:prstDash val="solid"/>
            <a:round/>
            <a:headEnd type="none" w="med" len="med"/>
            <a:tailEnd type="oval" w="med" len="med"/>
          </a:ln>
        </p:spPr>
      </p:cxnSp>
      <p:sp>
        <p:nvSpPr>
          <p:cNvPr id="12" name="Google Shape;410;p18">
            <a:extLst>
              <a:ext uri="{FF2B5EF4-FFF2-40B4-BE49-F238E27FC236}">
                <a16:creationId xmlns:a16="http://schemas.microsoft.com/office/drawing/2014/main" id="{453A56F8-00AA-9DEB-8BC8-08DD25DA698A}"/>
              </a:ext>
            </a:extLst>
          </p:cNvPr>
          <p:cNvSpPr txBox="1">
            <a:spLocks noGrp="1"/>
          </p:cNvSpPr>
          <p:nvPr>
            <p:ph type="title"/>
          </p:nvPr>
        </p:nvSpPr>
        <p:spPr>
          <a:xfrm>
            <a:off x="1807609" y="-59043"/>
            <a:ext cx="9406847" cy="1150809"/>
          </a:xfrm>
          <a:prstGeom prst="rect">
            <a:avLst/>
          </a:prstGeom>
        </p:spPr>
        <p:txBody>
          <a:bodyPr spcFirstLastPara="1" vert="horz" wrap="square" lIns="121900" tIns="121900" rIns="121900" bIns="121900" rtlCol="0" anchor="t" anchorCtr="0">
            <a:noAutofit/>
          </a:bodyPr>
          <a:lstStyle/>
          <a:p>
            <a:pPr lvl="0" algn="ctr"/>
            <a:r>
              <a:rPr lang="en-US" sz="3733" b="1" dirty="0">
                <a:solidFill>
                  <a:schemeClr val="bg1"/>
                </a:solidFill>
                <a:latin typeface="Segoe UI" panose="020B0502040204020203" pitchFamily="34" charset="0"/>
                <a:cs typeface="Segoe UI" panose="020B0502040204020203" pitchFamily="34" charset="0"/>
              </a:rPr>
              <a:t>Teachers are at the center of transformation</a:t>
            </a:r>
            <a:endParaRPr sz="3733" b="1" dirty="0">
              <a:solidFill>
                <a:schemeClr val="bg1"/>
              </a:solidFill>
              <a:latin typeface="Segoe UI" panose="020B0502040204020203" pitchFamily="34" charset="0"/>
              <a:cs typeface="Segoe UI" panose="020B0502040204020203" pitchFamily="34" charset="0"/>
            </a:endParaRPr>
          </a:p>
        </p:txBody>
      </p:sp>
      <p:grpSp>
        <p:nvGrpSpPr>
          <p:cNvPr id="13" name="Google Shape;411;p18">
            <a:extLst>
              <a:ext uri="{FF2B5EF4-FFF2-40B4-BE49-F238E27FC236}">
                <a16:creationId xmlns:a16="http://schemas.microsoft.com/office/drawing/2014/main" id="{08E8AEB5-BA39-CD1D-C85C-AFAA51C2F05F}"/>
              </a:ext>
            </a:extLst>
          </p:cNvPr>
          <p:cNvGrpSpPr/>
          <p:nvPr/>
        </p:nvGrpSpPr>
        <p:grpSpPr>
          <a:xfrm>
            <a:off x="4262860" y="1818128"/>
            <a:ext cx="3717125" cy="2680599"/>
            <a:chOff x="3178188" y="1698922"/>
            <a:chExt cx="2787844" cy="2041931"/>
          </a:xfrm>
        </p:grpSpPr>
        <p:sp>
          <p:nvSpPr>
            <p:cNvPr id="14" name="Google Shape;415;p18">
              <a:extLst>
                <a:ext uri="{FF2B5EF4-FFF2-40B4-BE49-F238E27FC236}">
                  <a16:creationId xmlns:a16="http://schemas.microsoft.com/office/drawing/2014/main" id="{B9D431D7-9081-BF0D-DFD7-A590619B2824}"/>
                </a:ext>
              </a:extLst>
            </p:cNvPr>
            <p:cNvSpPr/>
            <p:nvPr/>
          </p:nvSpPr>
          <p:spPr>
            <a:xfrm>
              <a:off x="3178188" y="1698923"/>
              <a:ext cx="2787844" cy="2041930"/>
            </a:xfrm>
            <a:custGeom>
              <a:avLst/>
              <a:gdLst/>
              <a:ahLst/>
              <a:cxnLst/>
              <a:rect l="l" t="t" r="r" b="b"/>
              <a:pathLst>
                <a:path w="12644" h="10185" extrusionOk="0">
                  <a:moveTo>
                    <a:pt x="12643" y="9639"/>
                  </a:moveTo>
                  <a:cubicBezTo>
                    <a:pt x="12643" y="9938"/>
                    <a:pt x="12400" y="10185"/>
                    <a:pt x="12097" y="10185"/>
                  </a:cubicBezTo>
                  <a:lnTo>
                    <a:pt x="546" y="10185"/>
                  </a:lnTo>
                  <a:cubicBezTo>
                    <a:pt x="243" y="10185"/>
                    <a:pt x="0" y="9938"/>
                    <a:pt x="0" y="9639"/>
                  </a:cubicBezTo>
                  <a:lnTo>
                    <a:pt x="0" y="547"/>
                  </a:lnTo>
                  <a:cubicBezTo>
                    <a:pt x="0" y="247"/>
                    <a:pt x="243" y="0"/>
                    <a:pt x="546" y="0"/>
                  </a:cubicBezTo>
                  <a:lnTo>
                    <a:pt x="12097" y="0"/>
                  </a:lnTo>
                  <a:cubicBezTo>
                    <a:pt x="12400" y="0"/>
                    <a:pt x="12643" y="247"/>
                    <a:pt x="12643" y="547"/>
                  </a:cubicBezTo>
                  <a:close/>
                </a:path>
              </a:pathLst>
            </a:custGeom>
            <a:solidFill>
              <a:schemeClr val="accent1"/>
            </a:solidFill>
            <a:ln>
              <a:noFill/>
            </a:ln>
          </p:spPr>
          <p:txBody>
            <a:bodyPr spcFirstLastPara="1" wrap="square" lIns="121900" tIns="121900" rIns="121900" bIns="121900" anchor="ctr" anchorCtr="0">
              <a:noAutofit/>
            </a:bodyPr>
            <a:lstStyle/>
            <a:p>
              <a:endParaRPr sz="2400"/>
            </a:p>
          </p:txBody>
        </p:sp>
        <p:sp>
          <p:nvSpPr>
            <p:cNvPr id="15" name="Google Shape;416;p18">
              <a:extLst>
                <a:ext uri="{FF2B5EF4-FFF2-40B4-BE49-F238E27FC236}">
                  <a16:creationId xmlns:a16="http://schemas.microsoft.com/office/drawing/2014/main" id="{D8B826E6-A7EB-CAE0-BC92-E217201D05A7}"/>
                </a:ext>
              </a:extLst>
            </p:cNvPr>
            <p:cNvSpPr/>
            <p:nvPr/>
          </p:nvSpPr>
          <p:spPr>
            <a:xfrm>
              <a:off x="3178188" y="1698922"/>
              <a:ext cx="2787844" cy="1994309"/>
            </a:xfrm>
            <a:custGeom>
              <a:avLst/>
              <a:gdLst/>
              <a:ahLst/>
              <a:cxnLst/>
              <a:rect l="l" t="t" r="r" b="b"/>
              <a:pathLst>
                <a:path w="12644" h="9045" extrusionOk="0">
                  <a:moveTo>
                    <a:pt x="12097" y="0"/>
                  </a:moveTo>
                  <a:lnTo>
                    <a:pt x="546" y="0"/>
                  </a:lnTo>
                  <a:cubicBezTo>
                    <a:pt x="243" y="0"/>
                    <a:pt x="0" y="247"/>
                    <a:pt x="0" y="547"/>
                  </a:cubicBezTo>
                  <a:lnTo>
                    <a:pt x="0" y="9045"/>
                  </a:lnTo>
                  <a:lnTo>
                    <a:pt x="12643" y="9045"/>
                  </a:lnTo>
                  <a:lnTo>
                    <a:pt x="12643" y="547"/>
                  </a:lnTo>
                  <a:cubicBezTo>
                    <a:pt x="12643" y="247"/>
                    <a:pt x="12400" y="0"/>
                    <a:pt x="12097" y="0"/>
                  </a:cubicBezTo>
                  <a:close/>
                </a:path>
              </a:pathLst>
            </a:custGeom>
            <a:solidFill>
              <a:srgbClr val="434343"/>
            </a:solidFill>
            <a:ln>
              <a:noFill/>
            </a:ln>
          </p:spPr>
          <p:txBody>
            <a:bodyPr spcFirstLastPara="1" wrap="square" lIns="121900" tIns="121900" rIns="121900" bIns="121900" anchor="ctr" anchorCtr="0">
              <a:noAutofit/>
            </a:bodyPr>
            <a:lstStyle/>
            <a:p>
              <a:endParaRPr sz="2400"/>
            </a:p>
          </p:txBody>
        </p:sp>
        <p:sp>
          <p:nvSpPr>
            <p:cNvPr id="16" name="Google Shape;417;p18">
              <a:extLst>
                <a:ext uri="{FF2B5EF4-FFF2-40B4-BE49-F238E27FC236}">
                  <a16:creationId xmlns:a16="http://schemas.microsoft.com/office/drawing/2014/main" id="{26A5BAC7-B9A9-1CC5-FC89-282F8B3180E3}"/>
                </a:ext>
              </a:extLst>
            </p:cNvPr>
            <p:cNvSpPr/>
            <p:nvPr/>
          </p:nvSpPr>
          <p:spPr>
            <a:xfrm>
              <a:off x="3297692" y="1817324"/>
              <a:ext cx="2548835" cy="1747804"/>
            </a:xfrm>
            <a:custGeom>
              <a:avLst/>
              <a:gdLst/>
              <a:ahLst/>
              <a:cxnLst/>
              <a:rect l="l" t="t" r="r" b="b"/>
              <a:pathLst>
                <a:path w="11560" h="7927" extrusionOk="0">
                  <a:moveTo>
                    <a:pt x="11559" y="7927"/>
                  </a:moveTo>
                  <a:lnTo>
                    <a:pt x="0" y="7927"/>
                  </a:lnTo>
                  <a:lnTo>
                    <a:pt x="0" y="1"/>
                  </a:lnTo>
                  <a:lnTo>
                    <a:pt x="11559" y="1"/>
                  </a:lnTo>
                  <a:close/>
                </a:path>
              </a:pathLst>
            </a:custGeom>
            <a:solidFill>
              <a:schemeClr val="lt2"/>
            </a:solidFill>
            <a:ln>
              <a:noFill/>
            </a:ln>
          </p:spPr>
          <p:txBody>
            <a:bodyPr spcFirstLastPara="1" wrap="square" lIns="121900" tIns="121900" rIns="121900" bIns="121900" anchor="ctr" anchorCtr="0">
              <a:noAutofit/>
            </a:bodyPr>
            <a:lstStyle/>
            <a:p>
              <a:endParaRPr sz="2400"/>
            </a:p>
          </p:txBody>
        </p:sp>
      </p:grpSp>
      <p:sp>
        <p:nvSpPr>
          <p:cNvPr id="17" name="Google Shape;439;p18">
            <a:extLst>
              <a:ext uri="{FF2B5EF4-FFF2-40B4-BE49-F238E27FC236}">
                <a16:creationId xmlns:a16="http://schemas.microsoft.com/office/drawing/2014/main" id="{9F33CA9D-4405-E76E-75C6-A9857FAC8D8C}"/>
              </a:ext>
            </a:extLst>
          </p:cNvPr>
          <p:cNvSpPr txBox="1"/>
          <p:nvPr/>
        </p:nvSpPr>
        <p:spPr>
          <a:xfrm>
            <a:off x="54273" y="4778280"/>
            <a:ext cx="2587600" cy="524915"/>
          </a:xfrm>
          <a:prstGeom prst="rect">
            <a:avLst/>
          </a:prstGeom>
          <a:noFill/>
          <a:ln>
            <a:noFill/>
          </a:ln>
        </p:spPr>
        <p:txBody>
          <a:bodyPr spcFirstLastPara="1" wrap="square" lIns="121900" tIns="121900" rIns="121900" bIns="121900" anchor="ctr" anchorCtr="0">
            <a:noAutofit/>
          </a:bodyPr>
          <a:lstStyle/>
          <a:p>
            <a:pPr algn="ctr">
              <a:buClr>
                <a:schemeClr val="dk1"/>
              </a:buClr>
              <a:buSzPts val="1100"/>
            </a:pPr>
            <a:r>
              <a:rPr lang="en-US" sz="2000" b="1" dirty="0">
                <a:solidFill>
                  <a:schemeClr val="accent5">
                    <a:lumMod val="50000"/>
                  </a:schemeClr>
                </a:solidFill>
                <a:latin typeface="Fira Sans Extra Condensed"/>
                <a:ea typeface="Fira Sans Extra Condensed"/>
                <a:cs typeface="Fira Sans Extra Condensed"/>
                <a:sym typeface="Fira Sans Extra Condensed"/>
              </a:rPr>
              <a:t>Teacher's portfolio</a:t>
            </a:r>
            <a:endParaRPr sz="2000" b="1" dirty="0">
              <a:solidFill>
                <a:schemeClr val="accent5">
                  <a:lumMod val="50000"/>
                </a:schemeClr>
              </a:solidFill>
              <a:latin typeface="Fira Sans Extra Condensed"/>
              <a:ea typeface="Fira Sans Extra Condensed"/>
              <a:cs typeface="Fira Sans Extra Condensed"/>
              <a:sym typeface="Fira Sans Extra Condensed"/>
            </a:endParaRPr>
          </a:p>
        </p:txBody>
      </p:sp>
      <p:sp>
        <p:nvSpPr>
          <p:cNvPr id="18" name="Google Shape;442;p18">
            <a:extLst>
              <a:ext uri="{FF2B5EF4-FFF2-40B4-BE49-F238E27FC236}">
                <a16:creationId xmlns:a16="http://schemas.microsoft.com/office/drawing/2014/main" id="{B1938818-223D-2164-A00C-24918A1C0446}"/>
              </a:ext>
            </a:extLst>
          </p:cNvPr>
          <p:cNvSpPr txBox="1"/>
          <p:nvPr/>
        </p:nvSpPr>
        <p:spPr>
          <a:xfrm>
            <a:off x="740822" y="1247541"/>
            <a:ext cx="2587600" cy="464800"/>
          </a:xfrm>
          <a:prstGeom prst="rect">
            <a:avLst/>
          </a:prstGeom>
          <a:noFill/>
          <a:ln>
            <a:noFill/>
          </a:ln>
        </p:spPr>
        <p:txBody>
          <a:bodyPr spcFirstLastPara="1" wrap="square" lIns="121900" tIns="121900" rIns="121900" bIns="121900" anchor="ctr" anchorCtr="0">
            <a:noAutofit/>
          </a:bodyPr>
          <a:lstStyle/>
          <a:p>
            <a:pPr lvl="0" algn="ctr">
              <a:buClr>
                <a:schemeClr val="dk1"/>
              </a:buClr>
              <a:buSzPts val="1100"/>
            </a:pPr>
            <a:r>
              <a:rPr lang="en-US" sz="2200" b="1" dirty="0">
                <a:solidFill>
                  <a:schemeClr val="accent5">
                    <a:lumMod val="50000"/>
                  </a:schemeClr>
                </a:solidFill>
                <a:latin typeface="Fira Sans Extra Condensed"/>
                <a:ea typeface="Fira Sans Extra Condensed"/>
                <a:cs typeface="Fira Sans Extra Condensed"/>
                <a:sym typeface="Fira Sans Extra Condensed"/>
              </a:rPr>
              <a:t>Teacher evaluation</a:t>
            </a:r>
            <a:endParaRPr sz="2200" b="1" dirty="0">
              <a:solidFill>
                <a:schemeClr val="accent5">
                  <a:lumMod val="50000"/>
                </a:schemeClr>
              </a:solidFill>
              <a:latin typeface="Fira Sans Extra Condensed"/>
              <a:ea typeface="Fira Sans Extra Condensed"/>
              <a:cs typeface="Fira Sans Extra Condensed"/>
              <a:sym typeface="Fira Sans Extra Condensed"/>
            </a:endParaRPr>
          </a:p>
        </p:txBody>
      </p:sp>
      <p:sp>
        <p:nvSpPr>
          <p:cNvPr id="19" name="Google Shape;445;p18">
            <a:extLst>
              <a:ext uri="{FF2B5EF4-FFF2-40B4-BE49-F238E27FC236}">
                <a16:creationId xmlns:a16="http://schemas.microsoft.com/office/drawing/2014/main" id="{8D8C5AFA-8729-928B-1A05-117D4DBEEB9B}"/>
              </a:ext>
            </a:extLst>
          </p:cNvPr>
          <p:cNvSpPr txBox="1"/>
          <p:nvPr/>
        </p:nvSpPr>
        <p:spPr>
          <a:xfrm>
            <a:off x="8733450" y="1228610"/>
            <a:ext cx="2587600" cy="464800"/>
          </a:xfrm>
          <a:prstGeom prst="rect">
            <a:avLst/>
          </a:prstGeom>
          <a:noFill/>
          <a:ln>
            <a:noFill/>
          </a:ln>
        </p:spPr>
        <p:txBody>
          <a:bodyPr spcFirstLastPara="1" wrap="square" lIns="121900" tIns="121900" rIns="121900" bIns="121900" anchor="ctr" anchorCtr="0">
            <a:noAutofit/>
          </a:bodyPr>
          <a:lstStyle/>
          <a:p>
            <a:pPr algn="ctr">
              <a:buClr>
                <a:schemeClr val="dk1"/>
              </a:buClr>
              <a:buSzPts val="1100"/>
            </a:pPr>
            <a:r>
              <a:rPr lang="en-US" sz="2400" b="1" dirty="0">
                <a:solidFill>
                  <a:schemeClr val="accent5">
                    <a:lumMod val="50000"/>
                  </a:schemeClr>
                </a:solidFill>
                <a:latin typeface="Fira Sans Extra Condensed"/>
                <a:ea typeface="Fira Sans Extra Condensed"/>
                <a:cs typeface="Fira Sans Extra Condensed"/>
                <a:sym typeface="Fira Sans Extra Condensed"/>
              </a:rPr>
              <a:t>Vacancies</a:t>
            </a:r>
            <a:endParaRPr sz="2400" b="1" dirty="0">
              <a:solidFill>
                <a:schemeClr val="accent5">
                  <a:lumMod val="50000"/>
                </a:schemeClr>
              </a:solidFill>
              <a:latin typeface="Fira Sans Extra Condensed"/>
              <a:ea typeface="Fira Sans Extra Condensed"/>
              <a:cs typeface="Fira Sans Extra Condensed"/>
              <a:sym typeface="Fira Sans Extra Condensed"/>
            </a:endParaRPr>
          </a:p>
        </p:txBody>
      </p:sp>
      <p:sp>
        <p:nvSpPr>
          <p:cNvPr id="20" name="Google Shape;449;p18">
            <a:extLst>
              <a:ext uri="{FF2B5EF4-FFF2-40B4-BE49-F238E27FC236}">
                <a16:creationId xmlns:a16="http://schemas.microsoft.com/office/drawing/2014/main" id="{6874495E-E746-05D3-E4A6-234FA43E6FA5}"/>
              </a:ext>
            </a:extLst>
          </p:cNvPr>
          <p:cNvSpPr txBox="1"/>
          <p:nvPr/>
        </p:nvSpPr>
        <p:spPr>
          <a:xfrm>
            <a:off x="8592277" y="4539595"/>
            <a:ext cx="2587600" cy="763600"/>
          </a:xfrm>
          <a:prstGeom prst="rect">
            <a:avLst/>
          </a:prstGeom>
          <a:noFill/>
          <a:ln>
            <a:noFill/>
          </a:ln>
        </p:spPr>
        <p:txBody>
          <a:bodyPr spcFirstLastPara="1" wrap="square" lIns="121900" tIns="121900" rIns="121900" bIns="121900" anchor="t" anchorCtr="0">
            <a:noAutofit/>
          </a:bodyPr>
          <a:lstStyle/>
          <a:p>
            <a:pPr algn="ctr">
              <a:buClr>
                <a:schemeClr val="dk1"/>
              </a:buClr>
              <a:buSzPts val="1100"/>
            </a:pPr>
            <a:endParaRPr sz="1600" dirty="0">
              <a:solidFill>
                <a:schemeClr val="dk1"/>
              </a:solidFill>
              <a:latin typeface="Roboto"/>
              <a:ea typeface="Roboto"/>
              <a:cs typeface="Roboto"/>
              <a:sym typeface="Roboto"/>
            </a:endParaRPr>
          </a:p>
        </p:txBody>
      </p:sp>
      <p:cxnSp>
        <p:nvCxnSpPr>
          <p:cNvPr id="21" name="Google Shape;452;p18">
            <a:extLst>
              <a:ext uri="{FF2B5EF4-FFF2-40B4-BE49-F238E27FC236}">
                <a16:creationId xmlns:a16="http://schemas.microsoft.com/office/drawing/2014/main" id="{08A5FA2B-3809-EAD9-E377-325DEECE5930}"/>
              </a:ext>
            </a:extLst>
          </p:cNvPr>
          <p:cNvCxnSpPr/>
          <p:nvPr/>
        </p:nvCxnSpPr>
        <p:spPr>
          <a:xfrm flipV="1">
            <a:off x="2393129" y="4136148"/>
            <a:ext cx="3248000" cy="819441"/>
          </a:xfrm>
          <a:prstGeom prst="bentConnector3">
            <a:avLst>
              <a:gd name="adj1" fmla="val 50000"/>
            </a:avLst>
          </a:prstGeom>
          <a:noFill/>
          <a:ln w="9525" cap="flat" cmpd="sng">
            <a:solidFill>
              <a:schemeClr val="dk1"/>
            </a:solidFill>
            <a:prstDash val="solid"/>
            <a:round/>
            <a:headEnd type="none" w="med" len="med"/>
            <a:tailEnd type="oval" w="med" len="med"/>
          </a:ln>
        </p:spPr>
      </p:cxnSp>
      <p:cxnSp>
        <p:nvCxnSpPr>
          <p:cNvPr id="22" name="Google Shape;454;p18">
            <a:extLst>
              <a:ext uri="{FF2B5EF4-FFF2-40B4-BE49-F238E27FC236}">
                <a16:creationId xmlns:a16="http://schemas.microsoft.com/office/drawing/2014/main" id="{8D62641B-517E-F2E2-19CB-32CAE7BC3026}"/>
              </a:ext>
            </a:extLst>
          </p:cNvPr>
          <p:cNvCxnSpPr>
            <a:endCxn id="27" idx="6"/>
          </p:cNvCxnSpPr>
          <p:nvPr/>
        </p:nvCxnSpPr>
        <p:spPr>
          <a:xfrm rot="10800000" flipV="1">
            <a:off x="6762002" y="1988839"/>
            <a:ext cx="2999900" cy="1129660"/>
          </a:xfrm>
          <a:prstGeom prst="bentConnector3">
            <a:avLst>
              <a:gd name="adj1" fmla="val 50000"/>
            </a:avLst>
          </a:prstGeom>
          <a:noFill/>
          <a:ln w="9525" cap="flat" cmpd="sng">
            <a:solidFill>
              <a:schemeClr val="dk1"/>
            </a:solidFill>
            <a:prstDash val="solid"/>
            <a:round/>
            <a:headEnd type="none" w="med" len="med"/>
            <a:tailEnd type="oval" w="med" len="med"/>
          </a:ln>
        </p:spPr>
      </p:cxnSp>
      <p:cxnSp>
        <p:nvCxnSpPr>
          <p:cNvPr id="23" name="Google Shape;456;p18">
            <a:extLst>
              <a:ext uri="{FF2B5EF4-FFF2-40B4-BE49-F238E27FC236}">
                <a16:creationId xmlns:a16="http://schemas.microsoft.com/office/drawing/2014/main" id="{9BB5D885-8CC2-7201-C3FC-3F95AAD5B849}"/>
              </a:ext>
            </a:extLst>
          </p:cNvPr>
          <p:cNvCxnSpPr/>
          <p:nvPr/>
        </p:nvCxnSpPr>
        <p:spPr>
          <a:xfrm rot="10800000">
            <a:off x="6700300" y="3555712"/>
            <a:ext cx="3061600" cy="365555"/>
          </a:xfrm>
          <a:prstGeom prst="bentConnector3">
            <a:avLst>
              <a:gd name="adj1" fmla="val 50000"/>
            </a:avLst>
          </a:prstGeom>
          <a:noFill/>
          <a:ln w="9525" cap="flat" cmpd="sng">
            <a:solidFill>
              <a:schemeClr val="dk1"/>
            </a:solidFill>
            <a:prstDash val="solid"/>
            <a:round/>
            <a:headEnd type="none" w="med" len="med"/>
            <a:tailEnd type="oval" w="med" len="med"/>
          </a:ln>
        </p:spPr>
      </p:cxnSp>
      <p:sp>
        <p:nvSpPr>
          <p:cNvPr id="24" name="Google Shape;451;p18">
            <a:extLst>
              <a:ext uri="{FF2B5EF4-FFF2-40B4-BE49-F238E27FC236}">
                <a16:creationId xmlns:a16="http://schemas.microsoft.com/office/drawing/2014/main" id="{82202968-A0FD-B36A-835A-6690195F6811}"/>
              </a:ext>
            </a:extLst>
          </p:cNvPr>
          <p:cNvSpPr/>
          <p:nvPr/>
        </p:nvSpPr>
        <p:spPr>
          <a:xfrm>
            <a:off x="5298633" y="3055500"/>
            <a:ext cx="189200" cy="189200"/>
          </a:xfrm>
          <a:prstGeom prst="ellipse">
            <a:avLst/>
          </a:prstGeom>
          <a:noFill/>
          <a:ln>
            <a:noFill/>
          </a:ln>
        </p:spPr>
        <p:txBody>
          <a:bodyPr spcFirstLastPara="1" wrap="square" lIns="121900" tIns="121900" rIns="121900" bIns="121900" anchor="ctr" anchorCtr="0">
            <a:noAutofit/>
          </a:bodyPr>
          <a:lstStyle/>
          <a:p>
            <a:endParaRPr sz="2400"/>
          </a:p>
        </p:txBody>
      </p:sp>
      <p:sp>
        <p:nvSpPr>
          <p:cNvPr id="25" name="Google Shape;453;p18">
            <a:extLst>
              <a:ext uri="{FF2B5EF4-FFF2-40B4-BE49-F238E27FC236}">
                <a16:creationId xmlns:a16="http://schemas.microsoft.com/office/drawing/2014/main" id="{D284B848-A7D0-EE03-5794-DCF2697B1AB5}"/>
              </a:ext>
            </a:extLst>
          </p:cNvPr>
          <p:cNvSpPr/>
          <p:nvPr/>
        </p:nvSpPr>
        <p:spPr>
          <a:xfrm>
            <a:off x="5678267" y="3826667"/>
            <a:ext cx="189200" cy="189200"/>
          </a:xfrm>
          <a:prstGeom prst="ellipse">
            <a:avLst/>
          </a:prstGeom>
          <a:noFill/>
          <a:ln>
            <a:noFill/>
          </a:ln>
        </p:spPr>
        <p:txBody>
          <a:bodyPr spcFirstLastPara="1" wrap="square" lIns="121900" tIns="121900" rIns="121900" bIns="121900" anchor="ctr" anchorCtr="0">
            <a:noAutofit/>
          </a:bodyPr>
          <a:lstStyle/>
          <a:p>
            <a:endParaRPr sz="2400"/>
          </a:p>
        </p:txBody>
      </p:sp>
      <p:sp>
        <p:nvSpPr>
          <p:cNvPr id="26" name="Google Shape;457;p18">
            <a:extLst>
              <a:ext uri="{FF2B5EF4-FFF2-40B4-BE49-F238E27FC236}">
                <a16:creationId xmlns:a16="http://schemas.microsoft.com/office/drawing/2014/main" id="{A1BE4EFF-006F-0E7C-614E-975AF332B428}"/>
              </a:ext>
            </a:extLst>
          </p:cNvPr>
          <p:cNvSpPr/>
          <p:nvPr/>
        </p:nvSpPr>
        <p:spPr>
          <a:xfrm>
            <a:off x="6511033" y="3600100"/>
            <a:ext cx="189200" cy="189200"/>
          </a:xfrm>
          <a:prstGeom prst="ellipse">
            <a:avLst/>
          </a:prstGeom>
          <a:noFill/>
          <a:ln>
            <a:noFill/>
          </a:ln>
        </p:spPr>
        <p:txBody>
          <a:bodyPr spcFirstLastPara="1" wrap="square" lIns="121900" tIns="121900" rIns="121900" bIns="121900" anchor="ctr" anchorCtr="0">
            <a:noAutofit/>
          </a:bodyPr>
          <a:lstStyle/>
          <a:p>
            <a:endParaRPr sz="2400"/>
          </a:p>
        </p:txBody>
      </p:sp>
      <p:sp>
        <p:nvSpPr>
          <p:cNvPr id="27" name="Google Shape;455;p18">
            <a:extLst>
              <a:ext uri="{FF2B5EF4-FFF2-40B4-BE49-F238E27FC236}">
                <a16:creationId xmlns:a16="http://schemas.microsoft.com/office/drawing/2014/main" id="{B469746A-CE8D-3E75-AED3-87AA0747C6D6}"/>
              </a:ext>
            </a:extLst>
          </p:cNvPr>
          <p:cNvSpPr/>
          <p:nvPr/>
        </p:nvSpPr>
        <p:spPr>
          <a:xfrm>
            <a:off x="6572800" y="3023900"/>
            <a:ext cx="189200" cy="189200"/>
          </a:xfrm>
          <a:prstGeom prst="ellipse">
            <a:avLst/>
          </a:prstGeom>
          <a:noFill/>
          <a:ln>
            <a:noFill/>
          </a:ln>
        </p:spPr>
        <p:txBody>
          <a:bodyPr spcFirstLastPara="1" wrap="square" lIns="121900" tIns="121900" rIns="121900" bIns="121900" anchor="ctr" anchorCtr="0">
            <a:noAutofit/>
          </a:bodyPr>
          <a:lstStyle/>
          <a:p>
            <a:endParaRPr sz="2400"/>
          </a:p>
        </p:txBody>
      </p:sp>
      <p:sp>
        <p:nvSpPr>
          <p:cNvPr id="28" name="Прямоугольник 27">
            <a:extLst>
              <a:ext uri="{FF2B5EF4-FFF2-40B4-BE49-F238E27FC236}">
                <a16:creationId xmlns:a16="http://schemas.microsoft.com/office/drawing/2014/main" id="{E8AE8A29-BF3D-A878-8A39-6B5B465818D8}"/>
              </a:ext>
            </a:extLst>
          </p:cNvPr>
          <p:cNvSpPr/>
          <p:nvPr/>
        </p:nvSpPr>
        <p:spPr>
          <a:xfrm>
            <a:off x="126972" y="3630582"/>
            <a:ext cx="3744667" cy="707886"/>
          </a:xfrm>
          <a:prstGeom prst="rect">
            <a:avLst/>
          </a:prstGeom>
        </p:spPr>
        <p:txBody>
          <a:bodyPr wrap="square">
            <a:spAutoFit/>
          </a:bodyPr>
          <a:lstStyle/>
          <a:p>
            <a:pPr algn="ctr"/>
            <a:r>
              <a:rPr lang="fr-FR" sz="2000" dirty="0">
                <a:solidFill>
                  <a:schemeClr val="accent5">
                    <a:lumMod val="50000"/>
                  </a:schemeClr>
                </a:solidFill>
              </a:rPr>
              <a:t>in 6 directions (</a:t>
            </a:r>
            <a:r>
              <a:rPr lang="fr-FR" sz="2000" dirty="0" err="1">
                <a:solidFill>
                  <a:schemeClr val="accent5">
                    <a:lumMod val="50000"/>
                  </a:schemeClr>
                </a:solidFill>
              </a:rPr>
              <a:t>pedagogical</a:t>
            </a:r>
            <a:r>
              <a:rPr lang="fr-FR" sz="2000" dirty="0">
                <a:solidFill>
                  <a:schemeClr val="accent5">
                    <a:lumMod val="50000"/>
                  </a:schemeClr>
                </a:solidFill>
              </a:rPr>
              <a:t>, </a:t>
            </a:r>
            <a:r>
              <a:rPr lang="fr-FR" sz="2000" dirty="0" err="1">
                <a:solidFill>
                  <a:schemeClr val="accent5">
                    <a:lumMod val="50000"/>
                  </a:schemeClr>
                </a:solidFill>
              </a:rPr>
              <a:t>psychological</a:t>
            </a:r>
            <a:r>
              <a:rPr lang="fr-FR" sz="2000" dirty="0">
                <a:solidFill>
                  <a:schemeClr val="accent5">
                    <a:lumMod val="50000"/>
                  </a:schemeClr>
                </a:solidFill>
              </a:rPr>
              <a:t>, digital </a:t>
            </a:r>
            <a:r>
              <a:rPr lang="fr-FR" sz="2000" dirty="0" err="1">
                <a:solidFill>
                  <a:schemeClr val="accent5">
                    <a:lumMod val="50000"/>
                  </a:schemeClr>
                </a:solidFill>
              </a:rPr>
              <a:t>skills</a:t>
            </a:r>
            <a:r>
              <a:rPr lang="fr-FR" sz="2000" dirty="0">
                <a:solidFill>
                  <a:schemeClr val="accent5">
                    <a:lumMod val="50000"/>
                  </a:schemeClr>
                </a:solidFill>
              </a:rPr>
              <a:t>, etc.)</a:t>
            </a:r>
            <a:endParaRPr lang="ru-RU" sz="2000" dirty="0">
              <a:solidFill>
                <a:schemeClr val="accent5">
                  <a:lumMod val="50000"/>
                </a:schemeClr>
              </a:solidFill>
            </a:endParaRPr>
          </a:p>
        </p:txBody>
      </p:sp>
      <p:sp>
        <p:nvSpPr>
          <p:cNvPr id="29" name="Прямоугольник 28">
            <a:extLst>
              <a:ext uri="{FF2B5EF4-FFF2-40B4-BE49-F238E27FC236}">
                <a16:creationId xmlns:a16="http://schemas.microsoft.com/office/drawing/2014/main" id="{FE0A5080-0194-60EA-E083-81E2994D1571}"/>
              </a:ext>
            </a:extLst>
          </p:cNvPr>
          <p:cNvSpPr/>
          <p:nvPr/>
        </p:nvSpPr>
        <p:spPr>
          <a:xfrm>
            <a:off x="8356669" y="2954276"/>
            <a:ext cx="3525407" cy="2462213"/>
          </a:xfrm>
          <a:prstGeom prst="rect">
            <a:avLst/>
          </a:prstGeom>
        </p:spPr>
        <p:txBody>
          <a:bodyPr wrap="square">
            <a:spAutoFit/>
          </a:bodyPr>
          <a:lstStyle/>
          <a:p>
            <a:pPr marL="342900" indent="-342900" algn="ctr">
              <a:buFont typeface="Wingdings" panose="05000000000000000000" pitchFamily="2" charset="2"/>
              <a:buChar char="ü"/>
            </a:pPr>
            <a:r>
              <a:rPr lang="en-US" sz="2200" b="1" dirty="0">
                <a:solidFill>
                  <a:schemeClr val="accent5">
                    <a:lumMod val="50000"/>
                  </a:schemeClr>
                </a:solidFill>
              </a:rPr>
              <a:t>100-300 hours in 1 year.</a:t>
            </a:r>
            <a:endParaRPr lang="ru-RU" sz="2200" b="1" dirty="0">
              <a:solidFill>
                <a:schemeClr val="accent5">
                  <a:lumMod val="50000"/>
                </a:schemeClr>
              </a:solidFill>
            </a:endParaRPr>
          </a:p>
          <a:p>
            <a:pPr marL="342900" indent="-342900" algn="ctr">
              <a:buFont typeface="Wingdings" panose="05000000000000000000" pitchFamily="2" charset="2"/>
              <a:buChar char="ü"/>
            </a:pPr>
            <a:r>
              <a:rPr lang="en-US" sz="2200" b="1" dirty="0">
                <a:solidFill>
                  <a:schemeClr val="accent5">
                    <a:lumMod val="50000"/>
                  </a:schemeClr>
                </a:solidFill>
              </a:rPr>
              <a:t> online courses,</a:t>
            </a:r>
            <a:endParaRPr lang="ru-RU" sz="2200" b="1" dirty="0">
              <a:solidFill>
                <a:schemeClr val="accent5">
                  <a:lumMod val="50000"/>
                </a:schemeClr>
              </a:solidFill>
            </a:endParaRPr>
          </a:p>
          <a:p>
            <a:pPr marL="287338" indent="-287338" algn="ctr">
              <a:buFont typeface="Wingdings" panose="05000000000000000000" pitchFamily="2" charset="2"/>
              <a:buChar char="ü"/>
            </a:pPr>
            <a:r>
              <a:rPr lang="en-US" sz="2200" dirty="0">
                <a:solidFill>
                  <a:schemeClr val="accent5">
                    <a:lumMod val="50000"/>
                  </a:schemeClr>
                </a:solidFill>
              </a:rPr>
              <a:t>conferences, </a:t>
            </a:r>
            <a:endParaRPr lang="ru-RU" sz="2200" dirty="0">
              <a:solidFill>
                <a:schemeClr val="accent5">
                  <a:lumMod val="50000"/>
                </a:schemeClr>
              </a:solidFill>
            </a:endParaRPr>
          </a:p>
          <a:p>
            <a:pPr marL="342900" indent="-342900" algn="ctr">
              <a:buFont typeface="Wingdings" panose="05000000000000000000" pitchFamily="2" charset="2"/>
              <a:buChar char="ü"/>
            </a:pPr>
            <a:r>
              <a:rPr lang="en-US" sz="2200" b="1" dirty="0">
                <a:solidFill>
                  <a:schemeClr val="accent5">
                    <a:lumMod val="50000"/>
                  </a:schemeClr>
                </a:solidFill>
              </a:rPr>
              <a:t>workshops,</a:t>
            </a:r>
            <a:r>
              <a:rPr lang="en-US" sz="2200" dirty="0">
                <a:solidFill>
                  <a:schemeClr val="accent5">
                    <a:lumMod val="50000"/>
                  </a:schemeClr>
                </a:solidFill>
              </a:rPr>
              <a:t> </a:t>
            </a:r>
            <a:endParaRPr lang="ru-RU" sz="2200" dirty="0">
              <a:solidFill>
                <a:schemeClr val="accent5">
                  <a:lumMod val="50000"/>
                </a:schemeClr>
              </a:solidFill>
            </a:endParaRPr>
          </a:p>
          <a:p>
            <a:pPr marL="342900" indent="-342900" algn="ctr">
              <a:buFont typeface="Wingdings" panose="05000000000000000000" pitchFamily="2" charset="2"/>
              <a:buChar char="ü"/>
            </a:pPr>
            <a:r>
              <a:rPr lang="en-US" sz="2200" dirty="0">
                <a:solidFill>
                  <a:schemeClr val="accent5">
                    <a:lumMod val="50000"/>
                  </a:schemeClr>
                </a:solidFill>
              </a:rPr>
              <a:t>tutorials</a:t>
            </a:r>
            <a:endParaRPr lang="en-US" sz="2200" b="1" dirty="0">
              <a:solidFill>
                <a:schemeClr val="accent5">
                  <a:lumMod val="50000"/>
                </a:schemeClr>
              </a:solidFill>
            </a:endParaRPr>
          </a:p>
          <a:p>
            <a:pPr algn="ctr"/>
            <a:r>
              <a:rPr lang="en-US" sz="2200" dirty="0">
                <a:solidFill>
                  <a:schemeClr val="accent5">
                    <a:lumMod val="50000"/>
                  </a:schemeClr>
                </a:solidFill>
              </a:rPr>
              <a:t>Fees that reward student achievement and creativity.</a:t>
            </a:r>
            <a:endParaRPr lang="ru-RU" sz="2200" dirty="0">
              <a:solidFill>
                <a:schemeClr val="accent5">
                  <a:lumMod val="50000"/>
                </a:schemeClr>
              </a:solidFill>
            </a:endParaRPr>
          </a:p>
        </p:txBody>
      </p:sp>
      <p:sp>
        <p:nvSpPr>
          <p:cNvPr id="30" name="Прямоугольник 29">
            <a:extLst>
              <a:ext uri="{FF2B5EF4-FFF2-40B4-BE49-F238E27FC236}">
                <a16:creationId xmlns:a16="http://schemas.microsoft.com/office/drawing/2014/main" id="{6DFF7AC4-99A7-BBE2-A2CE-091314C2E2BB}"/>
              </a:ext>
            </a:extLst>
          </p:cNvPr>
          <p:cNvSpPr/>
          <p:nvPr/>
        </p:nvSpPr>
        <p:spPr>
          <a:xfrm>
            <a:off x="8499499" y="1642068"/>
            <a:ext cx="3239745" cy="1015663"/>
          </a:xfrm>
          <a:prstGeom prst="rect">
            <a:avLst/>
          </a:prstGeom>
        </p:spPr>
        <p:txBody>
          <a:bodyPr wrap="square">
            <a:spAutoFit/>
          </a:bodyPr>
          <a:lstStyle/>
          <a:p>
            <a:pPr algn="ctr"/>
            <a:r>
              <a:rPr lang="en-US" sz="2000" dirty="0">
                <a:solidFill>
                  <a:schemeClr val="accent5">
                    <a:lumMod val="50000"/>
                  </a:schemeClr>
                </a:solidFill>
              </a:rPr>
              <a:t>based on the candidate's education and place of residence</a:t>
            </a:r>
            <a:endParaRPr lang="ru-RU" sz="2000" dirty="0">
              <a:solidFill>
                <a:schemeClr val="accent5">
                  <a:lumMod val="50000"/>
                </a:schemeClr>
              </a:solidFill>
            </a:endParaRPr>
          </a:p>
        </p:txBody>
      </p:sp>
      <p:sp>
        <p:nvSpPr>
          <p:cNvPr id="31" name="Прямоугольник 30">
            <a:extLst>
              <a:ext uri="{FF2B5EF4-FFF2-40B4-BE49-F238E27FC236}">
                <a16:creationId xmlns:a16="http://schemas.microsoft.com/office/drawing/2014/main" id="{C4FAF3C2-BBA4-6104-6E6D-23FC3999C051}"/>
              </a:ext>
            </a:extLst>
          </p:cNvPr>
          <p:cNvSpPr/>
          <p:nvPr/>
        </p:nvSpPr>
        <p:spPr>
          <a:xfrm>
            <a:off x="173274" y="5412621"/>
            <a:ext cx="3529007" cy="1015663"/>
          </a:xfrm>
          <a:prstGeom prst="rect">
            <a:avLst/>
          </a:prstGeom>
        </p:spPr>
        <p:txBody>
          <a:bodyPr wrap="square">
            <a:spAutoFit/>
          </a:bodyPr>
          <a:lstStyle/>
          <a:p>
            <a:pPr algn="ctr"/>
            <a:r>
              <a:rPr lang="en-US" sz="2000" b="0" i="0" dirty="0">
                <a:solidFill>
                  <a:srgbClr val="0D0D0D"/>
                </a:solidFill>
                <a:effectLst/>
                <a:latin typeface="Söhne"/>
              </a:rPr>
              <a:t>Information about the teacher: demographic, social, academic, professional history.</a:t>
            </a:r>
            <a:endParaRPr lang="ru-RU" sz="2000" dirty="0">
              <a:solidFill>
                <a:schemeClr val="accent5">
                  <a:lumMod val="50000"/>
                </a:schemeClr>
              </a:solidFill>
            </a:endParaRPr>
          </a:p>
        </p:txBody>
      </p:sp>
      <p:sp>
        <p:nvSpPr>
          <p:cNvPr id="32" name="Прямоугольник 31">
            <a:extLst>
              <a:ext uri="{FF2B5EF4-FFF2-40B4-BE49-F238E27FC236}">
                <a16:creationId xmlns:a16="http://schemas.microsoft.com/office/drawing/2014/main" id="{D36DA75A-2CC0-B4E4-C183-9A9A972AD198}"/>
              </a:ext>
            </a:extLst>
          </p:cNvPr>
          <p:cNvSpPr/>
          <p:nvPr/>
        </p:nvSpPr>
        <p:spPr>
          <a:xfrm>
            <a:off x="8499499" y="2556517"/>
            <a:ext cx="1518364" cy="400110"/>
          </a:xfrm>
          <a:prstGeom prst="rect">
            <a:avLst/>
          </a:prstGeom>
        </p:spPr>
        <p:txBody>
          <a:bodyPr wrap="none">
            <a:spAutoFit/>
          </a:bodyPr>
          <a:lstStyle/>
          <a:p>
            <a:r>
              <a:rPr lang="en-US" sz="2000" b="1" dirty="0">
                <a:solidFill>
                  <a:schemeClr val="accent5">
                    <a:lumMod val="50000"/>
                  </a:schemeClr>
                </a:solidFill>
                <a:latin typeface="Fira Sans Extra Condensed"/>
              </a:rPr>
              <a:t>Self-Learning</a:t>
            </a:r>
            <a:endParaRPr lang="ru-RU" sz="2000" dirty="0">
              <a:solidFill>
                <a:schemeClr val="accent5">
                  <a:lumMod val="50000"/>
                </a:schemeClr>
              </a:solidFill>
            </a:endParaRPr>
          </a:p>
        </p:txBody>
      </p:sp>
      <p:sp>
        <p:nvSpPr>
          <p:cNvPr id="33" name="Прямоугольник 32">
            <a:extLst>
              <a:ext uri="{FF2B5EF4-FFF2-40B4-BE49-F238E27FC236}">
                <a16:creationId xmlns:a16="http://schemas.microsoft.com/office/drawing/2014/main" id="{BD01C56E-2FC9-9C6F-C873-D02A4EC9E601}"/>
              </a:ext>
            </a:extLst>
          </p:cNvPr>
          <p:cNvSpPr/>
          <p:nvPr/>
        </p:nvSpPr>
        <p:spPr>
          <a:xfrm>
            <a:off x="4199668" y="4948544"/>
            <a:ext cx="4039197" cy="1754326"/>
          </a:xfrm>
          <a:prstGeom prst="rect">
            <a:avLst/>
          </a:prstGeom>
        </p:spPr>
        <p:txBody>
          <a:bodyPr wrap="square">
            <a:spAutoFit/>
          </a:bodyPr>
          <a:lstStyle/>
          <a:p>
            <a:pPr algn="ctr"/>
            <a:r>
              <a:rPr lang="en-US" sz="2400" b="1" dirty="0">
                <a:solidFill>
                  <a:srgbClr val="C00000"/>
                </a:solidFill>
                <a:latin typeface="Fira Sans Extra Condensed"/>
                <a:ea typeface="Fira Sans Extra Condensed"/>
                <a:cs typeface="Fira Sans Extra Condensed"/>
              </a:rPr>
              <a:t>Each teacher has a personal laptop - "Digital warehouse", methodological assistance.</a:t>
            </a:r>
          </a:p>
          <a:p>
            <a:pPr algn="ctr"/>
            <a:r>
              <a:rPr lang="en-US" b="1" i="1" dirty="0">
                <a:solidFill>
                  <a:srgbClr val="C00000"/>
                </a:solidFill>
                <a:latin typeface="Fira Sans Extra Condensed"/>
              </a:rPr>
              <a:t>(by the example of experience of China, Turkey, Germany)</a:t>
            </a:r>
            <a:endParaRPr lang="ru-RU" b="1" i="1" dirty="0">
              <a:solidFill>
                <a:srgbClr val="C00000"/>
              </a:solidFill>
              <a:latin typeface="Fira Sans Extra Condensed"/>
            </a:endParaRPr>
          </a:p>
        </p:txBody>
      </p:sp>
      <p:pic>
        <p:nvPicPr>
          <p:cNvPr id="34" name="Рисунок 33">
            <a:extLst>
              <a:ext uri="{FF2B5EF4-FFF2-40B4-BE49-F238E27FC236}">
                <a16:creationId xmlns:a16="http://schemas.microsoft.com/office/drawing/2014/main" id="{A0C27502-7F58-83AD-AC28-929D61F975E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34294" y="2010462"/>
            <a:ext cx="3367633" cy="2246626"/>
          </a:xfrm>
          <a:prstGeom prst="rect">
            <a:avLst/>
          </a:prstGeom>
        </p:spPr>
      </p:pic>
    </p:spTree>
    <p:extLst>
      <p:ext uri="{BB962C8B-B14F-4D97-AF65-F5344CB8AC3E}">
        <p14:creationId xmlns:p14="http://schemas.microsoft.com/office/powerpoint/2010/main" val="17174761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F202CCB8-4AA3-C0AB-A192-FFA8718EBFEC}"/>
              </a:ext>
            </a:extLst>
          </p:cNvPr>
          <p:cNvSpPr/>
          <p:nvPr/>
        </p:nvSpPr>
        <p:spPr>
          <a:xfrm>
            <a:off x="0" y="0"/>
            <a:ext cx="12192000" cy="6857999"/>
          </a:xfrm>
          <a:prstGeom prst="rect">
            <a:avLst/>
          </a:prstGeom>
          <a:gradFill flip="none" rotWithShape="1">
            <a:gsLst>
              <a:gs pos="0">
                <a:srgbClr val="0042D0"/>
              </a:gs>
              <a:gs pos="100000">
                <a:srgbClr val="6D07B7"/>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Segoe UI" panose="020B0502040204020203" pitchFamily="34" charset="0"/>
              <a:cs typeface="Segoe UI" panose="020B0502040204020203" pitchFamily="34" charset="0"/>
            </a:endParaRPr>
          </a:p>
        </p:txBody>
      </p:sp>
      <p:sp>
        <p:nvSpPr>
          <p:cNvPr id="8" name="Прямоугольник: скругленные углы 7">
            <a:extLst>
              <a:ext uri="{FF2B5EF4-FFF2-40B4-BE49-F238E27FC236}">
                <a16:creationId xmlns:a16="http://schemas.microsoft.com/office/drawing/2014/main" id="{2FCE0C22-0D9A-7A8F-54ED-BFA73F1DF69B}"/>
              </a:ext>
            </a:extLst>
          </p:cNvPr>
          <p:cNvSpPr/>
          <p:nvPr/>
        </p:nvSpPr>
        <p:spPr>
          <a:xfrm>
            <a:off x="1866900" y="105907"/>
            <a:ext cx="10098365" cy="762000"/>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lang="en-US" sz="2400" b="1" dirty="0">
                <a:solidFill>
                  <a:schemeClr val="bg1"/>
                </a:solidFill>
                <a:latin typeface="Segoe UI" panose="020B0502040204020203" pitchFamily="34" charset="0"/>
                <a:cs typeface="Segoe UI" panose="020B0502040204020203" pitchFamily="34" charset="0"/>
              </a:rPr>
              <a:t>MANAGEMENT OPTIMIZATION</a:t>
            </a:r>
            <a:endParaRPr lang="ky-KG" sz="2400" b="1" dirty="0">
              <a:solidFill>
                <a:schemeClr val="bg1"/>
              </a:solidFill>
              <a:latin typeface="Segoe UI" panose="020B0502040204020203" pitchFamily="34" charset="0"/>
              <a:cs typeface="Segoe UI" panose="020B0502040204020203" pitchFamily="34" charset="0"/>
            </a:endParaRPr>
          </a:p>
          <a:p>
            <a:pPr algn="r"/>
            <a:r>
              <a:rPr lang="ky-KG" sz="2000" dirty="0">
                <a:solidFill>
                  <a:schemeClr val="bg1"/>
                </a:solidFill>
                <a:latin typeface="Segoe UI" panose="020B0502040204020203" pitchFamily="34" charset="0"/>
                <a:cs typeface="Segoe UI" panose="020B0502040204020203" pitchFamily="34" charset="0"/>
              </a:rPr>
              <a:t>(</a:t>
            </a:r>
            <a:r>
              <a:rPr lang="en-US" sz="2000" dirty="0">
                <a:solidFill>
                  <a:schemeClr val="bg1"/>
                </a:solidFill>
                <a:latin typeface="Segoe UI" panose="020B0502040204020203" pitchFamily="34" charset="0"/>
                <a:cs typeface="Segoe UI" panose="020B0502040204020203" pitchFamily="34" charset="0"/>
              </a:rPr>
              <a:t>(within the framework of administrative-territorial reform)</a:t>
            </a:r>
            <a:endParaRPr lang="ky-KG" sz="2000" dirty="0">
              <a:solidFill>
                <a:schemeClr val="bg1"/>
              </a:solidFill>
              <a:latin typeface="Segoe UI" panose="020B0502040204020203" pitchFamily="34" charset="0"/>
              <a:cs typeface="Segoe UI" panose="020B0502040204020203" pitchFamily="34" charset="0"/>
              <a:sym typeface="Times New Roman"/>
            </a:endParaRPr>
          </a:p>
        </p:txBody>
      </p:sp>
      <p:pic>
        <p:nvPicPr>
          <p:cNvPr id="9" name="Picture 2">
            <a:extLst>
              <a:ext uri="{FF2B5EF4-FFF2-40B4-BE49-F238E27FC236}">
                <a16:creationId xmlns:a16="http://schemas.microsoft.com/office/drawing/2014/main" id="{C654BFBA-D446-8643-48E1-A5908A88898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754" y="87747"/>
            <a:ext cx="729696" cy="762000"/>
          </a:xfrm>
          <a:prstGeom prst="rect">
            <a:avLst/>
          </a:prstGeom>
          <a:noFill/>
          <a:extLst>
            <a:ext uri="{909E8E84-426E-40DD-AFC4-6F175D3DCCD1}">
              <a14:hiddenFill xmlns:a14="http://schemas.microsoft.com/office/drawing/2010/main">
                <a:solidFill>
                  <a:srgbClr val="FFFFFF"/>
                </a:solidFill>
              </a14:hiddenFill>
            </a:ext>
          </a:extLst>
        </p:spPr>
      </p:pic>
      <p:pic>
        <p:nvPicPr>
          <p:cNvPr id="10" name="Рисунок 9">
            <a:extLst>
              <a:ext uri="{FF2B5EF4-FFF2-40B4-BE49-F238E27FC236}">
                <a16:creationId xmlns:a16="http://schemas.microsoft.com/office/drawing/2014/main" id="{714AC29D-7285-DA6E-755C-FBB2214AF464}"/>
              </a:ext>
            </a:extLst>
          </p:cNvPr>
          <p:cNvPicPr>
            <a:picLocks noChangeAspect="1"/>
          </p:cNvPicPr>
          <p:nvPr/>
        </p:nvPicPr>
        <p:blipFill>
          <a:blip r:embed="rId4">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0" y="973814"/>
            <a:ext cx="12192000" cy="5884185"/>
          </a:xfrm>
          <a:prstGeom prst="rect">
            <a:avLst/>
          </a:prstGeom>
        </p:spPr>
      </p:pic>
      <p:sp>
        <p:nvSpPr>
          <p:cNvPr id="13" name="Скругленный прямоугольник 4">
            <a:extLst>
              <a:ext uri="{FF2B5EF4-FFF2-40B4-BE49-F238E27FC236}">
                <a16:creationId xmlns:a16="http://schemas.microsoft.com/office/drawing/2014/main" id="{4A8767E6-FF0C-6D9F-97B8-6265A53DD9FF}"/>
              </a:ext>
            </a:extLst>
          </p:cNvPr>
          <p:cNvSpPr/>
          <p:nvPr/>
        </p:nvSpPr>
        <p:spPr>
          <a:xfrm>
            <a:off x="7061460" y="1136976"/>
            <a:ext cx="4972721" cy="1112235"/>
          </a:xfrm>
          <a:prstGeom prst="roundRect">
            <a:avLst/>
          </a:prstGeom>
          <a:gradFill flip="none" rotWithShape="1">
            <a:gsLst>
              <a:gs pos="0">
                <a:schemeClr val="accent5">
                  <a:lumMod val="0"/>
                  <a:lumOff val="100000"/>
                </a:schemeClr>
              </a:gs>
              <a:gs pos="35000">
                <a:schemeClr val="accent5">
                  <a:lumMod val="0"/>
                  <a:lumOff val="100000"/>
                </a:schemeClr>
              </a:gs>
              <a:gs pos="100000">
                <a:schemeClr val="bg1">
                  <a:lumMod val="95000"/>
                </a:schemeClr>
              </a:gs>
            </a:gsLst>
            <a:path path="circle">
              <a:fillToRect l="50000" t="-80000" r="50000" b="180000"/>
            </a:path>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003964"/>
                </a:solidFill>
                <a:latin typeface="Segoe UI" panose="020B0502040204020203" pitchFamily="34" charset="0"/>
                <a:cs typeface="Segoe UI" panose="020B0502040204020203" pitchFamily="34" charset="0"/>
              </a:rPr>
              <a:t>Establishment of Educational Districts - Reducing to 26 districts</a:t>
            </a:r>
            <a:r>
              <a:rPr lang="ky-KG" sz="2000" b="1" dirty="0">
                <a:solidFill>
                  <a:srgbClr val="003964"/>
                </a:solidFill>
                <a:latin typeface="Segoe UI" panose="020B0502040204020203" pitchFamily="34" charset="0"/>
                <a:cs typeface="Segoe UI" panose="020B0502040204020203" pitchFamily="34" charset="0"/>
              </a:rPr>
              <a:t> </a:t>
            </a:r>
          </a:p>
          <a:p>
            <a:pPr algn="ctr"/>
            <a:r>
              <a:rPr lang="ky-KG" sz="1600" b="1" dirty="0">
                <a:solidFill>
                  <a:srgbClr val="003964"/>
                </a:solidFill>
                <a:latin typeface="Segoe UI" panose="020B0502040204020203" pitchFamily="34" charset="0"/>
                <a:cs typeface="Segoe UI" panose="020B0502040204020203" pitchFamily="34" charset="0"/>
              </a:rPr>
              <a:t>(</a:t>
            </a:r>
            <a:r>
              <a:rPr lang="en-US" sz="1600" b="1" i="1" dirty="0">
                <a:solidFill>
                  <a:srgbClr val="002060"/>
                </a:solidFill>
                <a:latin typeface="Segoe UI" panose="020B0502040204020203" pitchFamily="34" charset="0"/>
                <a:cs typeface="Segoe UI" panose="020B0502040204020203" pitchFamily="34" charset="0"/>
              </a:rPr>
              <a:t>Strong Innovative Methodological Centers</a:t>
            </a:r>
            <a:r>
              <a:rPr lang="ky-KG" sz="1600" b="1" i="1" dirty="0">
                <a:solidFill>
                  <a:srgbClr val="002060"/>
                </a:solidFill>
                <a:latin typeface="Segoe UI" panose="020B0502040204020203" pitchFamily="34" charset="0"/>
                <a:cs typeface="Segoe UI" panose="020B0502040204020203" pitchFamily="34" charset="0"/>
              </a:rPr>
              <a:t>)</a:t>
            </a:r>
            <a:endParaRPr lang="ky-KG" sz="2000" b="1" dirty="0">
              <a:solidFill>
                <a:srgbClr val="002060"/>
              </a:solidFill>
              <a:latin typeface="Segoe UI" panose="020B0502040204020203" pitchFamily="34" charset="0"/>
              <a:cs typeface="Segoe UI" panose="020B0502040204020203" pitchFamily="34" charset="0"/>
            </a:endParaRPr>
          </a:p>
        </p:txBody>
      </p:sp>
      <p:sp>
        <p:nvSpPr>
          <p:cNvPr id="11" name="Стрелка вправо 10">
            <a:extLst>
              <a:ext uri="{FF2B5EF4-FFF2-40B4-BE49-F238E27FC236}">
                <a16:creationId xmlns:a16="http://schemas.microsoft.com/office/drawing/2014/main" id="{F8A170F1-5FAC-F973-BD02-3FA618CA8C59}"/>
              </a:ext>
            </a:extLst>
          </p:cNvPr>
          <p:cNvSpPr/>
          <p:nvPr/>
        </p:nvSpPr>
        <p:spPr>
          <a:xfrm>
            <a:off x="5337380" y="1327150"/>
            <a:ext cx="1724080" cy="687063"/>
          </a:xfrm>
          <a:prstGeom prst="rightArrow">
            <a:avLst/>
          </a:prstGeom>
          <a:gradFill flip="none" rotWithShape="1">
            <a:gsLst>
              <a:gs pos="0">
                <a:srgbClr val="0042D0"/>
              </a:gs>
              <a:gs pos="100000">
                <a:srgbClr val="6D07B7"/>
              </a:gs>
            </a:gsLst>
            <a:lin ang="27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Segoe UI" panose="020B0502040204020203" pitchFamily="34" charset="0"/>
              <a:cs typeface="Segoe UI" panose="020B0502040204020203" pitchFamily="34" charset="0"/>
            </a:endParaRPr>
          </a:p>
        </p:txBody>
      </p:sp>
      <p:sp>
        <p:nvSpPr>
          <p:cNvPr id="12" name="Скругленный прямоугольник 4">
            <a:extLst>
              <a:ext uri="{FF2B5EF4-FFF2-40B4-BE49-F238E27FC236}">
                <a16:creationId xmlns:a16="http://schemas.microsoft.com/office/drawing/2014/main" id="{A8D5EE3C-5CDE-4AE4-0152-372557C5E5DD}"/>
              </a:ext>
            </a:extLst>
          </p:cNvPr>
          <p:cNvSpPr/>
          <p:nvPr/>
        </p:nvSpPr>
        <p:spPr>
          <a:xfrm>
            <a:off x="0" y="1156437"/>
            <a:ext cx="5622870" cy="1031756"/>
          </a:xfrm>
          <a:prstGeom prst="roundRect">
            <a:avLst/>
          </a:prstGeom>
          <a:gradFill flip="none" rotWithShape="1">
            <a:gsLst>
              <a:gs pos="0">
                <a:schemeClr val="accent5">
                  <a:lumMod val="0"/>
                  <a:lumOff val="100000"/>
                </a:schemeClr>
              </a:gs>
              <a:gs pos="35000">
                <a:schemeClr val="accent5">
                  <a:lumMod val="0"/>
                  <a:lumOff val="100000"/>
                </a:schemeClr>
              </a:gs>
              <a:gs pos="100000">
                <a:schemeClr val="bg1">
                  <a:lumMod val="95000"/>
                </a:schemeClr>
              </a:gs>
            </a:gsLst>
            <a:path path="circle">
              <a:fillToRect l="50000" t="-80000" r="50000" b="180000"/>
            </a:path>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002060"/>
                </a:solidFill>
                <a:latin typeface="Segoe UI" panose="020B0502040204020203" pitchFamily="34" charset="0"/>
                <a:cs typeface="Segoe UI" panose="020B0502040204020203" pitchFamily="34" charset="0"/>
              </a:rPr>
              <a:t>New Model of Educational Management</a:t>
            </a:r>
            <a:endParaRPr lang="ky-KG" sz="2000" b="1" dirty="0">
              <a:solidFill>
                <a:srgbClr val="002060"/>
              </a:solidFill>
              <a:latin typeface="Segoe UI" panose="020B0502040204020203" pitchFamily="34" charset="0"/>
              <a:cs typeface="Segoe UI" panose="020B0502040204020203" pitchFamily="34" charset="0"/>
            </a:endParaRPr>
          </a:p>
          <a:p>
            <a:pPr algn="ctr"/>
            <a:r>
              <a:rPr lang="ky-KG" sz="2000" b="1" i="1" dirty="0">
                <a:solidFill>
                  <a:srgbClr val="002060"/>
                </a:solidFill>
                <a:latin typeface="Segoe UI" panose="020B0502040204020203" pitchFamily="34" charset="0"/>
                <a:cs typeface="Segoe UI" panose="020B0502040204020203" pitchFamily="34" charset="0"/>
              </a:rPr>
              <a:t>(</a:t>
            </a:r>
            <a:r>
              <a:rPr lang="en-US" sz="2000" b="1" i="1" dirty="0">
                <a:solidFill>
                  <a:srgbClr val="002060"/>
                </a:solidFill>
                <a:latin typeface="Segoe UI" panose="020B0502040204020203" pitchFamily="34" charset="0"/>
                <a:cs typeface="Segoe UI" panose="020B0502040204020203" pitchFamily="34" charset="0"/>
              </a:rPr>
              <a:t>There are 53 district/city divisions</a:t>
            </a:r>
            <a:r>
              <a:rPr lang="ky-KG" sz="2000" b="1" i="1" dirty="0">
                <a:solidFill>
                  <a:srgbClr val="002060"/>
                </a:solidFill>
                <a:latin typeface="Segoe UI" panose="020B0502040204020203" pitchFamily="34" charset="0"/>
                <a:cs typeface="Segoe UI" panose="020B0502040204020203" pitchFamily="34" charset="0"/>
              </a:rPr>
              <a:t>)</a:t>
            </a:r>
            <a:endParaRPr lang="ky-KG" sz="4400" b="1" i="1" kern="0" dirty="0">
              <a:solidFill>
                <a:srgbClr val="002060"/>
              </a:solidFill>
              <a:latin typeface="Segoe UI" panose="020B0502040204020203" pitchFamily="34" charset="0"/>
              <a:cs typeface="Segoe UI" panose="020B0502040204020203" pitchFamily="34" charset="0"/>
            </a:endParaRPr>
          </a:p>
        </p:txBody>
      </p:sp>
      <p:sp>
        <p:nvSpPr>
          <p:cNvPr id="15" name="Прямоугольник: скругленные углы 14">
            <a:extLst>
              <a:ext uri="{FF2B5EF4-FFF2-40B4-BE49-F238E27FC236}">
                <a16:creationId xmlns:a16="http://schemas.microsoft.com/office/drawing/2014/main" id="{4073F227-20C5-3811-CB9F-50101858F41C}"/>
              </a:ext>
            </a:extLst>
          </p:cNvPr>
          <p:cNvSpPr/>
          <p:nvPr/>
        </p:nvSpPr>
        <p:spPr>
          <a:xfrm>
            <a:off x="157819" y="2429412"/>
            <a:ext cx="3313708" cy="4219169"/>
          </a:xfrm>
          <a:prstGeom prst="roundRect">
            <a:avLst>
              <a:gd name="adj" fmla="val 8154"/>
            </a:avLst>
          </a:prstGeom>
          <a:gradFill flip="none" rotWithShape="1">
            <a:gsLst>
              <a:gs pos="0">
                <a:schemeClr val="accent5">
                  <a:lumMod val="0"/>
                  <a:lumOff val="100000"/>
                </a:schemeClr>
              </a:gs>
              <a:gs pos="35000">
                <a:schemeClr val="accent5">
                  <a:lumMod val="0"/>
                  <a:lumOff val="100000"/>
                </a:schemeClr>
              </a:gs>
              <a:gs pos="100000">
                <a:schemeClr val="bg1">
                  <a:lumMod val="95000"/>
                </a:schemeClr>
              </a:gs>
            </a:gsLst>
            <a:path path="circle">
              <a:fillToRect l="50000" t="-80000" r="50000" b="180000"/>
            </a:path>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b="1">
              <a:solidFill>
                <a:srgbClr val="002060"/>
              </a:solidFill>
              <a:latin typeface="Segoe UI" panose="020B0502040204020203" pitchFamily="34" charset="0"/>
              <a:cs typeface="Segoe UI" panose="020B0502040204020203" pitchFamily="34" charset="0"/>
            </a:endParaRPr>
          </a:p>
        </p:txBody>
      </p:sp>
      <p:sp>
        <p:nvSpPr>
          <p:cNvPr id="16" name="Прямоугольник: скругленные углы 15">
            <a:extLst>
              <a:ext uri="{FF2B5EF4-FFF2-40B4-BE49-F238E27FC236}">
                <a16:creationId xmlns:a16="http://schemas.microsoft.com/office/drawing/2014/main" id="{463A4E21-0E4A-EEFB-EEF8-903F0A8EBD6B}"/>
              </a:ext>
            </a:extLst>
          </p:cNvPr>
          <p:cNvSpPr/>
          <p:nvPr/>
        </p:nvSpPr>
        <p:spPr>
          <a:xfrm>
            <a:off x="3629346" y="2463483"/>
            <a:ext cx="5449545" cy="4157183"/>
          </a:xfrm>
          <a:prstGeom prst="roundRect">
            <a:avLst>
              <a:gd name="adj" fmla="val 7001"/>
            </a:avLst>
          </a:prstGeom>
          <a:gradFill>
            <a:gsLst>
              <a:gs pos="0">
                <a:schemeClr val="accent5">
                  <a:lumMod val="0"/>
                  <a:lumOff val="100000"/>
                </a:schemeClr>
              </a:gs>
              <a:gs pos="35000">
                <a:schemeClr val="accent5">
                  <a:lumMod val="0"/>
                  <a:lumOff val="100000"/>
                </a:schemeClr>
              </a:gs>
              <a:gs pos="100000">
                <a:schemeClr val="bg1">
                  <a:lumMod val="95000"/>
                </a:schemeClr>
              </a:gs>
            </a:gsLst>
            <a:path path="circle">
              <a:fillToRect l="50000" t="-80000" r="50000" b="180000"/>
            </a:path>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600" i="1">
              <a:solidFill>
                <a:srgbClr val="003964"/>
              </a:solidFill>
              <a:latin typeface="Segoe UI" panose="020B0502040204020203" pitchFamily="34" charset="0"/>
              <a:cs typeface="Segoe UI" panose="020B0502040204020203" pitchFamily="34" charset="0"/>
            </a:endParaRPr>
          </a:p>
        </p:txBody>
      </p:sp>
      <p:sp>
        <p:nvSpPr>
          <p:cNvPr id="17" name="Прямоугольник: скругленные углы 16">
            <a:extLst>
              <a:ext uri="{FF2B5EF4-FFF2-40B4-BE49-F238E27FC236}">
                <a16:creationId xmlns:a16="http://schemas.microsoft.com/office/drawing/2014/main" id="{71B35335-38A5-92A9-2B01-20C6CD93AD82}"/>
              </a:ext>
            </a:extLst>
          </p:cNvPr>
          <p:cNvSpPr/>
          <p:nvPr/>
        </p:nvSpPr>
        <p:spPr>
          <a:xfrm>
            <a:off x="9236710" y="2537899"/>
            <a:ext cx="2797471" cy="4066493"/>
          </a:xfrm>
          <a:prstGeom prst="roundRect">
            <a:avLst>
              <a:gd name="adj" fmla="val 10297"/>
            </a:avLst>
          </a:prstGeom>
          <a:gradFill>
            <a:gsLst>
              <a:gs pos="0">
                <a:schemeClr val="accent5">
                  <a:lumMod val="0"/>
                  <a:lumOff val="100000"/>
                </a:schemeClr>
              </a:gs>
              <a:gs pos="35000">
                <a:schemeClr val="accent5">
                  <a:lumMod val="0"/>
                  <a:lumOff val="100000"/>
                </a:schemeClr>
              </a:gs>
              <a:gs pos="100000">
                <a:schemeClr val="bg1">
                  <a:lumMod val="95000"/>
                </a:schemeClr>
              </a:gs>
            </a:gsLst>
            <a:path path="circle">
              <a:fillToRect l="50000" t="-80000" r="50000" b="180000"/>
            </a:path>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a:solidFill>
                <a:srgbClr val="003964"/>
              </a:solidFill>
              <a:latin typeface="Segoe UI" panose="020B0502040204020203" pitchFamily="34" charset="0"/>
              <a:cs typeface="Segoe UI" panose="020B0502040204020203" pitchFamily="34" charset="0"/>
            </a:endParaRPr>
          </a:p>
        </p:txBody>
      </p:sp>
      <p:sp>
        <p:nvSpPr>
          <p:cNvPr id="19" name="TextBox 18">
            <a:extLst>
              <a:ext uri="{FF2B5EF4-FFF2-40B4-BE49-F238E27FC236}">
                <a16:creationId xmlns:a16="http://schemas.microsoft.com/office/drawing/2014/main" id="{08BA6B93-A4AA-49E4-F286-CC5FCF9C26F9}"/>
              </a:ext>
            </a:extLst>
          </p:cNvPr>
          <p:cNvSpPr txBox="1"/>
          <p:nvPr/>
        </p:nvSpPr>
        <p:spPr>
          <a:xfrm>
            <a:off x="349513" y="2649660"/>
            <a:ext cx="2930320" cy="3354765"/>
          </a:xfrm>
          <a:prstGeom prst="rect">
            <a:avLst/>
          </a:prstGeom>
          <a:noFill/>
        </p:spPr>
        <p:txBody>
          <a:bodyPr wrap="square">
            <a:spAutoFit/>
          </a:bodyPr>
          <a:lstStyle/>
          <a:p>
            <a:pPr algn="ctr"/>
            <a:r>
              <a:rPr lang="ky-KG" sz="1800" b="1" dirty="0">
                <a:solidFill>
                  <a:srgbClr val="002060"/>
                </a:solidFill>
                <a:latin typeface="Segoe UI" panose="020B0502040204020203" pitchFamily="34" charset="0"/>
                <a:cs typeface="Segoe UI" panose="020B0502040204020203" pitchFamily="34" charset="0"/>
              </a:rPr>
              <a:t>1) </a:t>
            </a:r>
            <a:r>
              <a:rPr lang="en-US" sz="1800" b="1" dirty="0">
                <a:solidFill>
                  <a:srgbClr val="002060"/>
                </a:solidFill>
                <a:latin typeface="Segoe UI" panose="020B0502040204020203" pitchFamily="34" charset="0"/>
                <a:cs typeface="Segoe UI" panose="020B0502040204020203" pitchFamily="34" charset="0"/>
              </a:rPr>
              <a:t>The center, i.e., the creation of regional educational districts</a:t>
            </a:r>
            <a:r>
              <a:rPr lang="ky-KG" sz="1800" b="1" dirty="0">
                <a:solidFill>
                  <a:srgbClr val="002060"/>
                </a:solidFill>
                <a:latin typeface="Segoe UI" panose="020B0502040204020203" pitchFamily="34" charset="0"/>
                <a:cs typeface="Segoe UI" panose="020B0502040204020203" pitchFamily="34" charset="0"/>
              </a:rPr>
              <a:t>.</a:t>
            </a:r>
            <a:endParaRPr lang="en-US" sz="1800" b="1" dirty="0">
              <a:solidFill>
                <a:srgbClr val="002060"/>
              </a:solidFill>
              <a:latin typeface="Segoe UI" panose="020B0502040204020203" pitchFamily="34" charset="0"/>
              <a:cs typeface="Segoe UI" panose="020B0502040204020203" pitchFamily="34" charset="0"/>
            </a:endParaRPr>
          </a:p>
          <a:p>
            <a:pPr algn="ctr"/>
            <a:endParaRPr lang="en-US" sz="1800" b="1" dirty="0">
              <a:solidFill>
                <a:srgbClr val="002060"/>
              </a:solidFill>
              <a:latin typeface="Segoe UI" panose="020B0502040204020203" pitchFamily="34" charset="0"/>
              <a:cs typeface="Segoe UI" panose="020B0502040204020203" pitchFamily="34" charset="0"/>
            </a:endParaRPr>
          </a:p>
          <a:p>
            <a:pPr algn="ctr"/>
            <a:r>
              <a:rPr lang="ky-KG" sz="1800" b="1" dirty="0">
                <a:solidFill>
                  <a:srgbClr val="002060"/>
                </a:solidFill>
                <a:latin typeface="Segoe UI" panose="020B0502040204020203" pitchFamily="34" charset="0"/>
                <a:cs typeface="Segoe UI" panose="020B0502040204020203" pitchFamily="34" charset="0"/>
              </a:rPr>
              <a:t>2) </a:t>
            </a:r>
            <a:r>
              <a:rPr lang="en-US" sz="1800" b="1" dirty="0">
                <a:solidFill>
                  <a:srgbClr val="002060"/>
                </a:solidFill>
                <a:latin typeface="Segoe UI" panose="020B0502040204020203" pitchFamily="34" charset="0"/>
                <a:cs typeface="Segoe UI" panose="020B0502040204020203" pitchFamily="34" charset="0"/>
              </a:rPr>
              <a:t>Efficient school (cluster schools)</a:t>
            </a:r>
            <a:r>
              <a:rPr lang="ky-KG" sz="1800" b="1" dirty="0">
                <a:solidFill>
                  <a:srgbClr val="002060"/>
                </a:solidFill>
                <a:latin typeface="Segoe UI" panose="020B0502040204020203" pitchFamily="34" charset="0"/>
                <a:cs typeface="Segoe UI" panose="020B0502040204020203" pitchFamily="34" charset="0"/>
              </a:rPr>
              <a:t>)</a:t>
            </a:r>
          </a:p>
          <a:p>
            <a:pPr algn="ctr"/>
            <a:endParaRPr lang="ky-KG" b="1" dirty="0">
              <a:solidFill>
                <a:srgbClr val="002060"/>
              </a:solidFill>
              <a:latin typeface="Segoe UI" panose="020B0502040204020203" pitchFamily="34" charset="0"/>
              <a:cs typeface="Segoe UI" panose="020B0502040204020203" pitchFamily="34" charset="0"/>
            </a:endParaRPr>
          </a:p>
          <a:p>
            <a:pPr algn="ctr"/>
            <a:r>
              <a:rPr lang="ky-KG" sz="1800" b="1" dirty="0">
                <a:solidFill>
                  <a:srgbClr val="002060"/>
                </a:solidFill>
                <a:latin typeface="Segoe UI" panose="020B0502040204020203" pitchFamily="34" charset="0"/>
                <a:cs typeface="Segoe UI" panose="020B0502040204020203" pitchFamily="34" charset="0"/>
              </a:rPr>
              <a:t>3) </a:t>
            </a:r>
            <a:r>
              <a:rPr lang="en-US" sz="1800" b="1" dirty="0">
                <a:solidFill>
                  <a:srgbClr val="002060"/>
                </a:solidFill>
                <a:latin typeface="Segoe UI" panose="020B0502040204020203" pitchFamily="34" charset="0"/>
                <a:cs typeface="Segoe UI" panose="020B0502040204020203" pitchFamily="34" charset="0"/>
              </a:rPr>
              <a:t>Effective creative</a:t>
            </a:r>
            <a:endParaRPr lang="ru-RU" sz="1800" b="1" dirty="0">
              <a:solidFill>
                <a:srgbClr val="002060"/>
              </a:solidFill>
              <a:latin typeface="Segoe UI" panose="020B0502040204020203" pitchFamily="34" charset="0"/>
              <a:cs typeface="Segoe UI" panose="020B0502040204020203" pitchFamily="34" charset="0"/>
            </a:endParaRPr>
          </a:p>
          <a:p>
            <a:pPr algn="ctr"/>
            <a:r>
              <a:rPr lang="en-US" sz="1800" b="1" dirty="0">
                <a:solidFill>
                  <a:srgbClr val="002060"/>
                </a:solidFill>
                <a:latin typeface="Segoe UI" panose="020B0502040204020203" pitchFamily="34" charset="0"/>
                <a:cs typeface="Segoe UI" panose="020B0502040204020203" pitchFamily="34" charset="0"/>
              </a:rPr>
              <a:t>Children’s </a:t>
            </a:r>
            <a:r>
              <a:rPr lang="ru-RU" sz="1800" b="1" dirty="0">
                <a:solidFill>
                  <a:srgbClr val="002060"/>
                </a:solidFill>
                <a:latin typeface="Segoe UI" panose="020B0502040204020203" pitchFamily="34" charset="0"/>
                <a:cs typeface="Segoe UI" panose="020B0502040204020203" pitchFamily="34" charset="0"/>
              </a:rPr>
              <a:t>Art Center</a:t>
            </a:r>
            <a:endParaRPr lang="ky-KG" sz="1800" b="1" dirty="0">
              <a:solidFill>
                <a:srgbClr val="002060"/>
              </a:solidFill>
              <a:latin typeface="Segoe UI" panose="020B0502040204020203" pitchFamily="34" charset="0"/>
              <a:cs typeface="Segoe UI" panose="020B0502040204020203" pitchFamily="34" charset="0"/>
            </a:endParaRPr>
          </a:p>
          <a:p>
            <a:pPr algn="ctr"/>
            <a:endParaRPr lang="ky-KG" b="1" dirty="0">
              <a:solidFill>
                <a:srgbClr val="002060"/>
              </a:solidFill>
              <a:latin typeface="Segoe UI" panose="020B0502040204020203" pitchFamily="34" charset="0"/>
              <a:cs typeface="Segoe UI" panose="020B0502040204020203" pitchFamily="34" charset="0"/>
            </a:endParaRPr>
          </a:p>
          <a:p>
            <a:pPr algn="ctr"/>
            <a:r>
              <a:rPr lang="en-US" sz="1600" b="1" i="1" dirty="0">
                <a:solidFill>
                  <a:srgbClr val="002060"/>
                </a:solidFill>
                <a:latin typeface="Segoe UI" panose="020B0502040204020203" pitchFamily="34" charset="0"/>
                <a:cs typeface="Segoe UI" panose="020B0502040204020203" pitchFamily="34" charset="0"/>
              </a:rPr>
              <a:t>Analysis completed,</a:t>
            </a:r>
            <a:endParaRPr lang="ru-RU" sz="1600" b="1" i="1" dirty="0">
              <a:solidFill>
                <a:srgbClr val="002060"/>
              </a:solidFill>
              <a:latin typeface="Segoe UI" panose="020B0502040204020203" pitchFamily="34" charset="0"/>
              <a:cs typeface="Segoe UI" panose="020B0502040204020203" pitchFamily="34" charset="0"/>
            </a:endParaRPr>
          </a:p>
          <a:p>
            <a:pPr algn="ctr"/>
            <a:r>
              <a:rPr lang="en-US" sz="1600" b="1" i="1" dirty="0">
                <a:solidFill>
                  <a:srgbClr val="002060"/>
                </a:solidFill>
                <a:latin typeface="Segoe UI" panose="020B0502040204020203" pitchFamily="34" charset="0"/>
                <a:cs typeface="Segoe UI" panose="020B0502040204020203" pitchFamily="34" charset="0"/>
              </a:rPr>
              <a:t> order is being prepared</a:t>
            </a:r>
            <a:endParaRPr lang="ru-RU" sz="1800" b="1" dirty="0">
              <a:solidFill>
                <a:srgbClr val="002060"/>
              </a:solidFill>
              <a:latin typeface="Segoe UI" panose="020B0502040204020203" pitchFamily="34" charset="0"/>
              <a:cs typeface="Segoe UI" panose="020B0502040204020203" pitchFamily="34" charset="0"/>
            </a:endParaRPr>
          </a:p>
        </p:txBody>
      </p:sp>
      <p:sp>
        <p:nvSpPr>
          <p:cNvPr id="22" name="TextBox 21">
            <a:extLst>
              <a:ext uri="{FF2B5EF4-FFF2-40B4-BE49-F238E27FC236}">
                <a16:creationId xmlns:a16="http://schemas.microsoft.com/office/drawing/2014/main" id="{725CE6E1-1068-7D4E-F5C4-EFDDF41819FC}"/>
              </a:ext>
            </a:extLst>
          </p:cNvPr>
          <p:cNvSpPr txBox="1"/>
          <p:nvPr/>
        </p:nvSpPr>
        <p:spPr>
          <a:xfrm>
            <a:off x="3663221" y="2649660"/>
            <a:ext cx="5415670" cy="3170099"/>
          </a:xfrm>
          <a:prstGeom prst="rect">
            <a:avLst/>
          </a:prstGeom>
          <a:noFill/>
        </p:spPr>
        <p:txBody>
          <a:bodyPr wrap="square">
            <a:spAutoFit/>
          </a:bodyPr>
          <a:lstStyle/>
          <a:p>
            <a:pPr algn="ctr"/>
            <a:r>
              <a:rPr lang="ky-KG" sz="2000" b="1" dirty="0">
                <a:solidFill>
                  <a:srgbClr val="003964"/>
                </a:solidFill>
                <a:latin typeface="Segoe UI" panose="020B0502040204020203" pitchFamily="34" charset="0"/>
                <a:cs typeface="Segoe UI" panose="020B0502040204020203" pitchFamily="34" charset="0"/>
              </a:rPr>
              <a:t>3) </a:t>
            </a:r>
            <a:r>
              <a:rPr lang="en-US" sz="2000" b="1" dirty="0">
                <a:solidFill>
                  <a:srgbClr val="003964"/>
                </a:solidFill>
                <a:latin typeface="Segoe UI" panose="020B0502040204020203" pitchFamily="34" charset="0"/>
                <a:cs typeface="Segoe UI" panose="020B0502040204020203" pitchFamily="34" charset="0"/>
              </a:rPr>
              <a:t>Creation of district and city educational districts of the regional level.</a:t>
            </a:r>
          </a:p>
          <a:p>
            <a:pPr algn="ctr"/>
            <a:r>
              <a:rPr lang="en-US" sz="1600" b="1" dirty="0">
                <a:solidFill>
                  <a:srgbClr val="003964"/>
                </a:solidFill>
                <a:latin typeface="Segoe UI" panose="020B0502040204020203" pitchFamily="34" charset="0"/>
                <a:cs typeface="Segoe UI" panose="020B0502040204020203" pitchFamily="34" charset="0"/>
              </a:rPr>
              <a:t>(competition, selection, appointment, awarding).</a:t>
            </a:r>
            <a:endParaRPr lang="ky-KG" sz="1600" b="1" dirty="0">
              <a:solidFill>
                <a:srgbClr val="003964"/>
              </a:solidFill>
              <a:latin typeface="Segoe UI" panose="020B0502040204020203" pitchFamily="34" charset="0"/>
              <a:cs typeface="Segoe UI" panose="020B0502040204020203" pitchFamily="34" charset="0"/>
            </a:endParaRPr>
          </a:p>
          <a:p>
            <a:pPr algn="ctr"/>
            <a:endParaRPr lang="ky-KG" sz="1600" b="1" dirty="0">
              <a:solidFill>
                <a:srgbClr val="003964"/>
              </a:solidFill>
              <a:latin typeface="Segoe UI" panose="020B0502040204020203" pitchFamily="34" charset="0"/>
              <a:cs typeface="Segoe UI" panose="020B0502040204020203" pitchFamily="34" charset="0"/>
            </a:endParaRPr>
          </a:p>
          <a:p>
            <a:pPr algn="ctr"/>
            <a:r>
              <a:rPr lang="en-US" sz="1600" i="1" dirty="0">
                <a:solidFill>
                  <a:srgbClr val="003964"/>
                </a:solidFill>
                <a:latin typeface="Segoe UI" panose="020B0502040204020203" pitchFamily="34" charset="0"/>
                <a:cs typeface="Segoe UI" panose="020B0502040204020203" pitchFamily="34" charset="0"/>
              </a:rPr>
              <a:t>The methodological office in each district or city should be strengthened to ensure comprehensive methodological support for schools and kindergartens in the region. Even if the number of schools and kindergartens in some regions is smaller, it should consist of a head and </a:t>
            </a:r>
            <a:r>
              <a:rPr lang="en-US" sz="1600" b="1" i="1" dirty="0">
                <a:solidFill>
                  <a:srgbClr val="003964"/>
                </a:solidFill>
                <a:latin typeface="Segoe UI" panose="020B0502040204020203" pitchFamily="34" charset="0"/>
                <a:cs typeface="Segoe UI" panose="020B0502040204020203" pitchFamily="34" charset="0"/>
              </a:rPr>
              <a:t>10 methodologists </a:t>
            </a:r>
            <a:r>
              <a:rPr lang="en-US" sz="1600" i="1" dirty="0">
                <a:solidFill>
                  <a:srgbClr val="003964"/>
                </a:solidFill>
                <a:latin typeface="Segoe UI" panose="020B0502040204020203" pitchFamily="34" charset="0"/>
                <a:cs typeface="Segoe UI" panose="020B0502040204020203" pitchFamily="34" charset="0"/>
              </a:rPr>
              <a:t>(covering 8 subjects of the National Education Program, primary classes, and preschool education). The draft resolution has been sent for approval.</a:t>
            </a:r>
            <a:endParaRPr lang="ru-RU" sz="1600" i="1" dirty="0">
              <a:solidFill>
                <a:srgbClr val="003964"/>
              </a:solidFill>
              <a:latin typeface="Segoe UI" panose="020B0502040204020203" pitchFamily="34" charset="0"/>
              <a:cs typeface="Segoe UI" panose="020B0502040204020203" pitchFamily="34" charset="0"/>
            </a:endParaRPr>
          </a:p>
        </p:txBody>
      </p:sp>
      <p:sp>
        <p:nvSpPr>
          <p:cNvPr id="24" name="TextBox 23">
            <a:extLst>
              <a:ext uri="{FF2B5EF4-FFF2-40B4-BE49-F238E27FC236}">
                <a16:creationId xmlns:a16="http://schemas.microsoft.com/office/drawing/2014/main" id="{A5FBB399-F4EF-EEB9-4B3B-C239E6080B48}"/>
              </a:ext>
            </a:extLst>
          </p:cNvPr>
          <p:cNvSpPr txBox="1"/>
          <p:nvPr/>
        </p:nvSpPr>
        <p:spPr>
          <a:xfrm>
            <a:off x="9352854" y="2649660"/>
            <a:ext cx="2565182" cy="2031325"/>
          </a:xfrm>
          <a:prstGeom prst="rect">
            <a:avLst/>
          </a:prstGeom>
          <a:noFill/>
        </p:spPr>
        <p:txBody>
          <a:bodyPr wrap="square">
            <a:spAutoFit/>
          </a:bodyPr>
          <a:lstStyle/>
          <a:p>
            <a:pPr algn="ctr"/>
            <a:r>
              <a:rPr lang="ky-KG" sz="1800" b="1" dirty="0">
                <a:solidFill>
                  <a:srgbClr val="003964"/>
                </a:solidFill>
                <a:latin typeface="Segoe UI" panose="020B0502040204020203" pitchFamily="34" charset="0"/>
                <a:cs typeface="Segoe UI" panose="020B0502040204020203" pitchFamily="34" charset="0"/>
              </a:rPr>
              <a:t>4) </a:t>
            </a:r>
            <a:r>
              <a:rPr lang="en-US" sz="1800" b="1" dirty="0">
                <a:solidFill>
                  <a:srgbClr val="003964"/>
                </a:solidFill>
                <a:latin typeface="Segoe UI" panose="020B0502040204020203" pitchFamily="34" charset="0"/>
                <a:cs typeface="Segoe UI" panose="020B0502040204020203" pitchFamily="34" charset="0"/>
              </a:rPr>
              <a:t>Expand </a:t>
            </a:r>
            <a:r>
              <a:rPr lang="en-US" b="1" dirty="0">
                <a:solidFill>
                  <a:srgbClr val="003964"/>
                </a:solidFill>
                <a:latin typeface="Segoe UI" panose="020B0502040204020203" pitchFamily="34" charset="0"/>
                <a:cs typeface="Segoe UI" panose="020B0502040204020203" pitchFamily="34" charset="0"/>
              </a:rPr>
              <a:t>the district and city educational districts</a:t>
            </a:r>
            <a:r>
              <a:rPr lang="en-US" sz="1800" dirty="0">
                <a:solidFill>
                  <a:srgbClr val="003964"/>
                </a:solidFill>
                <a:latin typeface="Segoe UI" panose="020B0502040204020203" pitchFamily="34" charset="0"/>
                <a:cs typeface="Segoe UI" panose="020B0502040204020203" pitchFamily="34" charset="0"/>
              </a:rPr>
              <a:t> based on the results of their work and analyze the volume of work completed.</a:t>
            </a:r>
            <a:endParaRPr lang="ky-KG" sz="1800" dirty="0">
              <a:solidFill>
                <a:srgbClr val="003964"/>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5715889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6">
            <a:extLst>
              <a:ext uri="{FF2B5EF4-FFF2-40B4-BE49-F238E27FC236}">
                <a16:creationId xmlns:a16="http://schemas.microsoft.com/office/drawing/2014/main" id="{F273C15F-DB61-2614-1B90-DE38627AE5DD}"/>
              </a:ext>
            </a:extLst>
          </p:cNvPr>
          <p:cNvSpPr/>
          <p:nvPr/>
        </p:nvSpPr>
        <p:spPr>
          <a:xfrm>
            <a:off x="0" y="0"/>
            <a:ext cx="12192000" cy="6857999"/>
          </a:xfrm>
          <a:prstGeom prst="rect">
            <a:avLst/>
          </a:prstGeom>
          <a:gradFill flip="none" rotWithShape="1">
            <a:gsLst>
              <a:gs pos="0">
                <a:srgbClr val="0042D0"/>
              </a:gs>
              <a:gs pos="100000">
                <a:srgbClr val="6D07B7"/>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Segoe UI" panose="020B0502040204020203" pitchFamily="34" charset="0"/>
              <a:cs typeface="Segoe UI" panose="020B0502040204020203" pitchFamily="34" charset="0"/>
            </a:endParaRPr>
          </a:p>
        </p:txBody>
      </p:sp>
      <p:sp>
        <p:nvSpPr>
          <p:cNvPr id="11" name="Прямоугольник: скругленные углы 10">
            <a:extLst>
              <a:ext uri="{FF2B5EF4-FFF2-40B4-BE49-F238E27FC236}">
                <a16:creationId xmlns:a16="http://schemas.microsoft.com/office/drawing/2014/main" id="{4C9A8FD9-C263-16A3-7E18-3E3845C24858}"/>
              </a:ext>
            </a:extLst>
          </p:cNvPr>
          <p:cNvSpPr/>
          <p:nvPr/>
        </p:nvSpPr>
        <p:spPr>
          <a:xfrm>
            <a:off x="1866900" y="105907"/>
            <a:ext cx="10098365" cy="762000"/>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lnSpc>
                <a:spcPts val="2427"/>
              </a:lnSpc>
            </a:pPr>
            <a:r>
              <a:rPr lang="en-US" sz="2000" b="1" dirty="0">
                <a:solidFill>
                  <a:schemeClr val="bg1"/>
                </a:solidFill>
                <a:latin typeface="Segoe UI" panose="020B0502040204020203" pitchFamily="34" charset="0"/>
                <a:cs typeface="Segoe UI" panose="020B0502040204020203" pitchFamily="34" charset="0"/>
              </a:rPr>
              <a:t>PRIMARY VOCATIONAL EDUCATION</a:t>
            </a:r>
          </a:p>
        </p:txBody>
      </p:sp>
      <p:pic>
        <p:nvPicPr>
          <p:cNvPr id="17" name="Рисунок 16">
            <a:extLst>
              <a:ext uri="{FF2B5EF4-FFF2-40B4-BE49-F238E27FC236}">
                <a16:creationId xmlns:a16="http://schemas.microsoft.com/office/drawing/2014/main" id="{5B75F793-6778-4465-5178-BEB4EA089589}"/>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13375" y="1061561"/>
            <a:ext cx="12192000" cy="5884185"/>
          </a:xfrm>
          <a:prstGeom prst="rect">
            <a:avLst/>
          </a:prstGeom>
        </p:spPr>
      </p:pic>
      <p:grpSp>
        <p:nvGrpSpPr>
          <p:cNvPr id="20" name="Группа 19">
            <a:extLst>
              <a:ext uri="{FF2B5EF4-FFF2-40B4-BE49-F238E27FC236}">
                <a16:creationId xmlns:a16="http://schemas.microsoft.com/office/drawing/2014/main" id="{CA947ED0-9F3A-7436-2E71-22488E544CC9}"/>
              </a:ext>
            </a:extLst>
          </p:cNvPr>
          <p:cNvGrpSpPr/>
          <p:nvPr/>
        </p:nvGrpSpPr>
        <p:grpSpPr>
          <a:xfrm>
            <a:off x="8687531" y="1391137"/>
            <a:ext cx="3277734" cy="4771798"/>
            <a:chOff x="8687531" y="1517610"/>
            <a:chExt cx="2999388" cy="4366576"/>
          </a:xfrm>
        </p:grpSpPr>
        <p:pic>
          <p:nvPicPr>
            <p:cNvPr id="18" name="Picture 2">
              <a:extLst>
                <a:ext uri="{FF2B5EF4-FFF2-40B4-BE49-F238E27FC236}">
                  <a16:creationId xmlns:a16="http://schemas.microsoft.com/office/drawing/2014/main" id="{3D9B01A9-346D-E330-3E00-28ACAF27F0D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87531" y="1517610"/>
              <a:ext cx="2999388" cy="19887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9" name="Picture 4" descr="Как устроено профтехобразование в Кыргызстане и почему взрослые ...">
              <a:extLst>
                <a:ext uri="{FF2B5EF4-FFF2-40B4-BE49-F238E27FC236}">
                  <a16:creationId xmlns:a16="http://schemas.microsoft.com/office/drawing/2014/main" id="{871496DC-9FDC-99D2-0217-3FF42993421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687531" y="4204529"/>
              <a:ext cx="2999388" cy="167965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graphicFrame>
        <p:nvGraphicFramePr>
          <p:cNvPr id="24" name="Диаграмма 23">
            <a:extLst>
              <a:ext uri="{FF2B5EF4-FFF2-40B4-BE49-F238E27FC236}">
                <a16:creationId xmlns:a16="http://schemas.microsoft.com/office/drawing/2014/main" id="{707758F6-702B-CAD2-4F77-B48BB118FA75}"/>
              </a:ext>
            </a:extLst>
          </p:cNvPr>
          <p:cNvGraphicFramePr/>
          <p:nvPr/>
        </p:nvGraphicFramePr>
        <p:xfrm>
          <a:off x="49431" y="1301467"/>
          <a:ext cx="3745601" cy="1988587"/>
        </p:xfrm>
        <a:graphic>
          <a:graphicData uri="http://schemas.openxmlformats.org/drawingml/2006/chart">
            <c:chart xmlns:c="http://schemas.openxmlformats.org/drawingml/2006/chart" xmlns:r="http://schemas.openxmlformats.org/officeDocument/2006/relationships" r:id="rId6"/>
          </a:graphicData>
        </a:graphic>
      </p:graphicFrame>
      <p:sp>
        <p:nvSpPr>
          <p:cNvPr id="27" name="TextBox 26">
            <a:extLst>
              <a:ext uri="{FF2B5EF4-FFF2-40B4-BE49-F238E27FC236}">
                <a16:creationId xmlns:a16="http://schemas.microsoft.com/office/drawing/2014/main" id="{45C47960-2CEB-4176-94C8-3AD108C8CB90}"/>
              </a:ext>
            </a:extLst>
          </p:cNvPr>
          <p:cNvSpPr txBox="1"/>
          <p:nvPr/>
        </p:nvSpPr>
        <p:spPr>
          <a:xfrm>
            <a:off x="607065" y="2406255"/>
            <a:ext cx="875030" cy="369332"/>
          </a:xfrm>
          <a:prstGeom prst="rect">
            <a:avLst/>
          </a:prstGeom>
          <a:noFill/>
        </p:spPr>
        <p:txBody>
          <a:bodyPr wrap="square">
            <a:spAutoFit/>
          </a:bodyPr>
          <a:lstStyle/>
          <a:p>
            <a:pPr algn="ctr"/>
            <a:r>
              <a:rPr lang="ru-RU" b="1">
                <a:solidFill>
                  <a:srgbClr val="323DCE"/>
                </a:solidFill>
                <a:latin typeface="Segoe UI" panose="020B0502040204020203" pitchFamily="34" charset="0"/>
                <a:cs typeface="Segoe UI" panose="020B0502040204020203" pitchFamily="34" charset="0"/>
              </a:rPr>
              <a:t>11%</a:t>
            </a:r>
          </a:p>
        </p:txBody>
      </p:sp>
      <p:sp>
        <p:nvSpPr>
          <p:cNvPr id="30" name="TextBox 29">
            <a:extLst>
              <a:ext uri="{FF2B5EF4-FFF2-40B4-BE49-F238E27FC236}">
                <a16:creationId xmlns:a16="http://schemas.microsoft.com/office/drawing/2014/main" id="{B58DE75E-2E70-07CF-3F0C-A42FEBBBDB03}"/>
              </a:ext>
            </a:extLst>
          </p:cNvPr>
          <p:cNvSpPr txBox="1"/>
          <p:nvPr/>
        </p:nvSpPr>
        <p:spPr>
          <a:xfrm>
            <a:off x="2257062" y="1269859"/>
            <a:ext cx="953408" cy="369332"/>
          </a:xfrm>
          <a:prstGeom prst="rect">
            <a:avLst/>
          </a:prstGeom>
          <a:noFill/>
        </p:spPr>
        <p:txBody>
          <a:bodyPr wrap="square">
            <a:spAutoFit/>
          </a:bodyPr>
          <a:lstStyle>
            <a:defPPr>
              <a:defRPr lang="ru-RU"/>
            </a:defPPr>
            <a:lvl1pPr algn="ctr">
              <a:defRPr b="1">
                <a:solidFill>
                  <a:srgbClr val="323DCE"/>
                </a:solidFill>
                <a:latin typeface="Segoe UI" panose="020B0502040204020203" pitchFamily="34" charset="0"/>
                <a:cs typeface="Segoe UI" panose="020B0502040204020203" pitchFamily="34" charset="0"/>
              </a:defRPr>
            </a:lvl1pPr>
          </a:lstStyle>
          <a:p>
            <a:r>
              <a:rPr lang="ru-RU"/>
              <a:t>42%</a:t>
            </a:r>
          </a:p>
        </p:txBody>
      </p:sp>
      <p:cxnSp>
        <p:nvCxnSpPr>
          <p:cNvPr id="32" name="Прямая соединительная линия 31">
            <a:extLst>
              <a:ext uri="{FF2B5EF4-FFF2-40B4-BE49-F238E27FC236}">
                <a16:creationId xmlns:a16="http://schemas.microsoft.com/office/drawing/2014/main" id="{82B47869-15D3-2BB6-4DB3-82B8A56F6736}"/>
              </a:ext>
            </a:extLst>
          </p:cNvPr>
          <p:cNvCxnSpPr/>
          <p:nvPr/>
        </p:nvCxnSpPr>
        <p:spPr>
          <a:xfrm>
            <a:off x="534675" y="2775587"/>
            <a:ext cx="272977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3" name="Прямоугольник 32">
            <a:extLst>
              <a:ext uri="{FF2B5EF4-FFF2-40B4-BE49-F238E27FC236}">
                <a16:creationId xmlns:a16="http://schemas.microsoft.com/office/drawing/2014/main" id="{0841079A-47AA-A0B7-32BA-CC3DFEE4DDD8}"/>
              </a:ext>
            </a:extLst>
          </p:cNvPr>
          <p:cNvSpPr/>
          <p:nvPr/>
        </p:nvSpPr>
        <p:spPr>
          <a:xfrm>
            <a:off x="2280925" y="1721520"/>
            <a:ext cx="983520" cy="1054047"/>
          </a:xfrm>
          <a:prstGeom prst="rect">
            <a:avLst/>
          </a:prstGeom>
          <a:solidFill>
            <a:srgbClr val="00B29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5" name="TextBox 34">
            <a:extLst>
              <a:ext uri="{FF2B5EF4-FFF2-40B4-BE49-F238E27FC236}">
                <a16:creationId xmlns:a16="http://schemas.microsoft.com/office/drawing/2014/main" id="{8E379648-5109-BF54-7B5E-504413D0D63D}"/>
              </a:ext>
            </a:extLst>
          </p:cNvPr>
          <p:cNvSpPr txBox="1"/>
          <p:nvPr/>
        </p:nvSpPr>
        <p:spPr>
          <a:xfrm>
            <a:off x="478070" y="3193916"/>
            <a:ext cx="2842980" cy="369332"/>
          </a:xfrm>
          <a:prstGeom prst="rect">
            <a:avLst/>
          </a:prstGeom>
          <a:noFill/>
        </p:spPr>
        <p:txBody>
          <a:bodyPr wrap="square">
            <a:spAutoFit/>
          </a:bodyPr>
          <a:lstStyle/>
          <a:p>
            <a:pPr algn="ctr"/>
            <a:r>
              <a:rPr lang="en-US" sz="1800" b="1" dirty="0">
                <a:solidFill>
                  <a:srgbClr val="323DCE"/>
                </a:solidFill>
                <a:latin typeface="Segoe UI" panose="020B0502040204020203" pitchFamily="34" charset="0"/>
                <a:cs typeface="Segoe UI" panose="020B0502040204020203" pitchFamily="34" charset="0"/>
              </a:rPr>
              <a:t>Dual education</a:t>
            </a:r>
            <a:endParaRPr lang="ru-RU" sz="1800" b="1" dirty="0">
              <a:solidFill>
                <a:srgbClr val="323DCE"/>
              </a:solidFill>
              <a:latin typeface="Segoe UI" panose="020B0502040204020203" pitchFamily="34" charset="0"/>
              <a:cs typeface="Segoe UI" panose="020B0502040204020203" pitchFamily="34" charset="0"/>
            </a:endParaRPr>
          </a:p>
        </p:txBody>
      </p:sp>
      <p:grpSp>
        <p:nvGrpSpPr>
          <p:cNvPr id="44" name="Группа 43">
            <a:extLst>
              <a:ext uri="{FF2B5EF4-FFF2-40B4-BE49-F238E27FC236}">
                <a16:creationId xmlns:a16="http://schemas.microsoft.com/office/drawing/2014/main" id="{CB39E1E2-C5D8-EFA0-0897-966FC9E87DA0}"/>
              </a:ext>
            </a:extLst>
          </p:cNvPr>
          <p:cNvGrpSpPr/>
          <p:nvPr/>
        </p:nvGrpSpPr>
        <p:grpSpPr>
          <a:xfrm>
            <a:off x="4670008" y="1721520"/>
            <a:ext cx="3504471" cy="1808390"/>
            <a:chOff x="4910034" y="2151330"/>
            <a:chExt cx="3016867" cy="1296251"/>
          </a:xfrm>
        </p:grpSpPr>
        <p:sp>
          <p:nvSpPr>
            <p:cNvPr id="36" name="Цилиндр 35">
              <a:extLst>
                <a:ext uri="{FF2B5EF4-FFF2-40B4-BE49-F238E27FC236}">
                  <a16:creationId xmlns:a16="http://schemas.microsoft.com/office/drawing/2014/main" id="{5059E745-7B3C-9EED-9F31-10B939DD6E20}"/>
                </a:ext>
              </a:extLst>
            </p:cNvPr>
            <p:cNvSpPr/>
            <p:nvPr/>
          </p:nvSpPr>
          <p:spPr>
            <a:xfrm>
              <a:off x="4912679" y="2151330"/>
              <a:ext cx="1328648" cy="872456"/>
            </a:xfrm>
            <a:prstGeom prst="can">
              <a:avLst/>
            </a:prstGeom>
            <a:gradFill flip="none" rotWithShape="1">
              <a:gsLst>
                <a:gs pos="0">
                  <a:srgbClr val="0042D0"/>
                </a:gs>
                <a:gs pos="100000">
                  <a:srgbClr val="6D07B7"/>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latin typeface="Segoe UI" panose="020B0502040204020203" pitchFamily="34" charset="0"/>
                  <a:cs typeface="Segoe UI" panose="020B0502040204020203" pitchFamily="34" charset="0"/>
                </a:rPr>
                <a:t>3 </a:t>
              </a:r>
              <a:r>
                <a:rPr lang="en-US" b="1" dirty="0">
                  <a:latin typeface="Segoe UI" panose="020B0502040204020203" pitchFamily="34" charset="0"/>
                  <a:cs typeface="Segoe UI" panose="020B0502040204020203" pitchFamily="34" charset="0"/>
                </a:rPr>
                <a:t>years</a:t>
              </a:r>
              <a:endParaRPr lang="ru-RU" b="1" dirty="0">
                <a:latin typeface="Segoe UI" panose="020B0502040204020203" pitchFamily="34" charset="0"/>
                <a:cs typeface="Segoe UI" panose="020B0502040204020203" pitchFamily="34" charset="0"/>
              </a:endParaRPr>
            </a:p>
          </p:txBody>
        </p:sp>
        <p:sp>
          <p:nvSpPr>
            <p:cNvPr id="37" name="Цилиндр 36">
              <a:extLst>
                <a:ext uri="{FF2B5EF4-FFF2-40B4-BE49-F238E27FC236}">
                  <a16:creationId xmlns:a16="http://schemas.microsoft.com/office/drawing/2014/main" id="{5A3095CE-73CB-EF13-214F-0593AFF375DD}"/>
                </a:ext>
              </a:extLst>
            </p:cNvPr>
            <p:cNvSpPr/>
            <p:nvPr/>
          </p:nvSpPr>
          <p:spPr>
            <a:xfrm>
              <a:off x="6774547" y="2494088"/>
              <a:ext cx="1152354" cy="562958"/>
            </a:xfrm>
            <a:prstGeom prst="can">
              <a:avLst>
                <a:gd name="adj" fmla="val 22020"/>
              </a:avLst>
            </a:prstGeom>
            <a:gradFill flip="none" rotWithShape="1">
              <a:gsLst>
                <a:gs pos="0">
                  <a:srgbClr val="0042D0"/>
                </a:gs>
                <a:gs pos="100000">
                  <a:srgbClr val="6D07B7"/>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latin typeface="Segoe UI" panose="020B0502040204020203" pitchFamily="34" charset="0"/>
                  <a:cs typeface="Segoe UI" panose="020B0502040204020203" pitchFamily="34" charset="0"/>
                </a:rPr>
                <a:t>2 </a:t>
              </a:r>
              <a:r>
                <a:rPr lang="en-US" b="1" dirty="0">
                  <a:latin typeface="Segoe UI" panose="020B0502040204020203" pitchFamily="34" charset="0"/>
                  <a:cs typeface="Segoe UI" panose="020B0502040204020203" pitchFamily="34" charset="0"/>
                </a:rPr>
                <a:t>years</a:t>
              </a:r>
              <a:endParaRPr lang="ru-RU" b="1" dirty="0">
                <a:latin typeface="Segoe UI" panose="020B0502040204020203" pitchFamily="34" charset="0"/>
                <a:cs typeface="Segoe UI" panose="020B0502040204020203" pitchFamily="34" charset="0"/>
              </a:endParaRPr>
            </a:p>
          </p:txBody>
        </p:sp>
        <p:sp>
          <p:nvSpPr>
            <p:cNvPr id="43" name="Стрелка: вправо 42">
              <a:extLst>
                <a:ext uri="{FF2B5EF4-FFF2-40B4-BE49-F238E27FC236}">
                  <a16:creationId xmlns:a16="http://schemas.microsoft.com/office/drawing/2014/main" id="{EC6B5E35-4AB8-B1A9-0574-B5DCF5536130}"/>
                </a:ext>
              </a:extLst>
            </p:cNvPr>
            <p:cNvSpPr/>
            <p:nvPr/>
          </p:nvSpPr>
          <p:spPr>
            <a:xfrm>
              <a:off x="4910034" y="2755358"/>
              <a:ext cx="2047979" cy="692223"/>
            </a:xfrm>
            <a:prstGeom prst="rightArrow">
              <a:avLst/>
            </a:prstGeom>
            <a:gradFill flip="none" rotWithShape="1">
              <a:gsLst>
                <a:gs pos="0">
                  <a:srgbClr val="0042D0"/>
                </a:gs>
                <a:gs pos="100000">
                  <a:srgbClr val="6D07B7"/>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latin typeface="Segoe UI" panose="020B0502040204020203" pitchFamily="34" charset="0"/>
                  <a:cs typeface="Segoe UI" panose="020B0502040204020203" pitchFamily="34" charset="0"/>
                </a:rPr>
                <a:t>Training period</a:t>
              </a:r>
              <a:endParaRPr lang="ru-RU" sz="1400" b="1" dirty="0">
                <a:latin typeface="Segoe UI" panose="020B0502040204020203" pitchFamily="34" charset="0"/>
                <a:cs typeface="Segoe UI" panose="020B0502040204020203" pitchFamily="34" charset="0"/>
              </a:endParaRPr>
            </a:p>
          </p:txBody>
        </p:sp>
      </p:grpSp>
      <p:pic>
        <p:nvPicPr>
          <p:cNvPr id="48" name="Рисунок 47" descr="Строитель">
            <a:extLst>
              <a:ext uri="{FF2B5EF4-FFF2-40B4-BE49-F238E27FC236}">
                <a16:creationId xmlns:a16="http://schemas.microsoft.com/office/drawing/2014/main" id="{BF948F60-3D04-235E-8C27-3AA176182CF6}"/>
              </a:ext>
            </a:extLst>
          </p:cNvPr>
          <p:cNvPicPr>
            <a:picLocks noChangeAspect="1"/>
          </p:cNvPicPr>
          <p:nvPr/>
        </p:nvPicPr>
        <p:blipFill>
          <a:blip r:embed="rId7" cstate="hq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7047977" y="1255592"/>
            <a:ext cx="914400" cy="914400"/>
          </a:xfrm>
          <a:prstGeom prst="rect">
            <a:avLst/>
          </a:prstGeom>
        </p:spPr>
      </p:pic>
      <p:sp>
        <p:nvSpPr>
          <p:cNvPr id="51" name="TextBox 50">
            <a:extLst>
              <a:ext uri="{FF2B5EF4-FFF2-40B4-BE49-F238E27FC236}">
                <a16:creationId xmlns:a16="http://schemas.microsoft.com/office/drawing/2014/main" id="{FE79C046-2FE6-1488-AA73-7CB4F8483374}"/>
              </a:ext>
            </a:extLst>
          </p:cNvPr>
          <p:cNvSpPr txBox="1"/>
          <p:nvPr/>
        </p:nvSpPr>
        <p:spPr>
          <a:xfrm>
            <a:off x="-41922" y="3563248"/>
            <a:ext cx="8771376" cy="1881669"/>
          </a:xfrm>
          <a:prstGeom prst="rect">
            <a:avLst/>
          </a:prstGeom>
          <a:noFill/>
        </p:spPr>
        <p:txBody>
          <a:bodyPr wrap="square">
            <a:spAutoFit/>
          </a:bodyPr>
          <a:lstStyle/>
          <a:p>
            <a:pPr marL="285750" indent="-285750">
              <a:lnSpc>
                <a:spcPct val="150000"/>
              </a:lnSpc>
              <a:buFont typeface="Wingdings" panose="05000000000000000000" pitchFamily="2" charset="2"/>
              <a:buChar char="v"/>
            </a:pPr>
            <a:r>
              <a:rPr lang="en-US" sz="2000" b="1" dirty="0">
                <a:solidFill>
                  <a:srgbClr val="002060"/>
                </a:solidFill>
                <a:latin typeface="Segoe UI" panose="020B0502040204020203" pitchFamily="34" charset="0"/>
                <a:cs typeface="Segoe UI" panose="020B0502040204020203" pitchFamily="34" charset="0"/>
              </a:rPr>
              <a:t>Preparation of specialists in accordance with labor market requirements</a:t>
            </a:r>
            <a:endParaRPr lang="ky-KG" sz="2000" b="1" dirty="0">
              <a:solidFill>
                <a:srgbClr val="002060"/>
              </a:solidFill>
              <a:latin typeface="Segoe UI" panose="020B0502040204020203" pitchFamily="34" charset="0"/>
              <a:cs typeface="Segoe UI" panose="020B0502040204020203" pitchFamily="34" charset="0"/>
            </a:endParaRPr>
          </a:p>
          <a:p>
            <a:pPr marL="285750" indent="-285750">
              <a:lnSpc>
                <a:spcPct val="150000"/>
              </a:lnSpc>
              <a:buFont typeface="Wingdings" panose="05000000000000000000" pitchFamily="2" charset="2"/>
              <a:buChar char="v"/>
            </a:pPr>
            <a:r>
              <a:rPr lang="en-US" sz="2000" b="1" dirty="0">
                <a:solidFill>
                  <a:srgbClr val="002060"/>
                </a:solidFill>
                <a:latin typeface="Segoe UI" panose="020B0502040204020203" pitchFamily="34" charset="0"/>
                <a:cs typeface="Segoe UI" panose="020B0502040204020203" pitchFamily="34" charset="0"/>
              </a:rPr>
              <a:t>WorldSkills</a:t>
            </a:r>
            <a:r>
              <a:rPr lang="ky-KG" sz="2000" b="1" dirty="0">
                <a:solidFill>
                  <a:srgbClr val="002060"/>
                </a:solidFill>
                <a:latin typeface="Segoe UI" panose="020B0502040204020203" pitchFamily="34" charset="0"/>
                <a:cs typeface="Segoe UI" panose="020B0502040204020203" pitchFamily="34" charset="0"/>
              </a:rPr>
              <a:t>. </a:t>
            </a:r>
            <a:r>
              <a:rPr lang="en-US" sz="2000" b="1" dirty="0">
                <a:solidFill>
                  <a:srgbClr val="002060"/>
                </a:solidFill>
                <a:latin typeface="Segoe UI" panose="020B0502040204020203" pitchFamily="34" charset="0"/>
                <a:cs typeface="Segoe UI" panose="020B0502040204020203" pitchFamily="34" charset="0"/>
              </a:rPr>
              <a:t>Professional development courses. Support for migrants.</a:t>
            </a:r>
            <a:endParaRPr lang="ky-KG" sz="2000" b="1" dirty="0">
              <a:solidFill>
                <a:srgbClr val="002060"/>
              </a:solidFill>
              <a:latin typeface="Segoe UI" panose="020B0502040204020203" pitchFamily="34" charset="0"/>
              <a:cs typeface="Segoe UI" panose="020B0502040204020203" pitchFamily="34" charset="0"/>
            </a:endParaRPr>
          </a:p>
          <a:p>
            <a:pPr marL="285750" indent="-285750">
              <a:lnSpc>
                <a:spcPct val="150000"/>
              </a:lnSpc>
              <a:buFont typeface="Wingdings" panose="05000000000000000000" pitchFamily="2" charset="2"/>
              <a:buChar char="v"/>
            </a:pPr>
            <a:r>
              <a:rPr lang="en-US" sz="2000" b="1" dirty="0">
                <a:solidFill>
                  <a:srgbClr val="002060"/>
                </a:solidFill>
                <a:latin typeface="Segoe UI" panose="020B0502040204020203" pitchFamily="34" charset="0"/>
                <a:cs typeface="Segoe UI" panose="020B0502040204020203" pitchFamily="34" charset="0"/>
              </a:rPr>
              <a:t>Independent Certification and Validation Center.</a:t>
            </a:r>
            <a:endParaRPr lang="ru-RU" sz="2000" b="1" dirty="0">
              <a:solidFill>
                <a:srgbClr val="002060"/>
              </a:solidFill>
              <a:latin typeface="Segoe UI" panose="020B0502040204020203" pitchFamily="34" charset="0"/>
              <a:cs typeface="Segoe UI" panose="020B0502040204020203" pitchFamily="34" charset="0"/>
            </a:endParaRPr>
          </a:p>
        </p:txBody>
      </p:sp>
      <p:sp>
        <p:nvSpPr>
          <p:cNvPr id="15" name="Свиток: горизонтальный 14">
            <a:extLst>
              <a:ext uri="{FF2B5EF4-FFF2-40B4-BE49-F238E27FC236}">
                <a16:creationId xmlns:a16="http://schemas.microsoft.com/office/drawing/2014/main" id="{04E68DB9-18CC-47C7-8917-C7FD11F55534}"/>
              </a:ext>
            </a:extLst>
          </p:cNvPr>
          <p:cNvSpPr/>
          <p:nvPr/>
        </p:nvSpPr>
        <p:spPr>
          <a:xfrm>
            <a:off x="143544" y="5428540"/>
            <a:ext cx="8125778" cy="1306263"/>
          </a:xfrm>
          <a:prstGeom prst="horizontalScroll">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latin typeface="Segoe UI" panose="020B0502040204020203" pitchFamily="34" charset="0"/>
                <a:cs typeface="Segoe UI" panose="020B0502040204020203" pitchFamily="34" charset="0"/>
              </a:rPr>
              <a:t>Professional Lyceum of Information Technologies No. 99 under the President of the Kyrgyz Republic</a:t>
            </a:r>
            <a:endParaRPr lang="ru-RU" sz="2800" dirty="0"/>
          </a:p>
        </p:txBody>
      </p:sp>
    </p:spTree>
    <p:extLst>
      <p:ext uri="{BB962C8B-B14F-4D97-AF65-F5344CB8AC3E}">
        <p14:creationId xmlns:p14="http://schemas.microsoft.com/office/powerpoint/2010/main" val="42084987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4C6FEBC5-9D07-7B41-86A8-2E404408291D}"/>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0" y="1016359"/>
            <a:ext cx="12192000" cy="5841641"/>
          </a:xfrm>
          <a:prstGeom prst="rect">
            <a:avLst/>
          </a:prstGeom>
        </p:spPr>
      </p:pic>
      <p:sp>
        <p:nvSpPr>
          <p:cNvPr id="3" name="Прямоугольник 2">
            <a:extLst>
              <a:ext uri="{FF2B5EF4-FFF2-40B4-BE49-F238E27FC236}">
                <a16:creationId xmlns:a16="http://schemas.microsoft.com/office/drawing/2014/main" id="{A46BF9F3-501C-6113-4BB0-772EC95E58EF}"/>
              </a:ext>
            </a:extLst>
          </p:cNvPr>
          <p:cNvSpPr/>
          <p:nvPr/>
        </p:nvSpPr>
        <p:spPr>
          <a:xfrm>
            <a:off x="0" y="0"/>
            <a:ext cx="12192000" cy="6858000"/>
          </a:xfrm>
          <a:prstGeom prst="rect">
            <a:avLst/>
          </a:prstGeom>
          <a:gradFill flip="none" rotWithShape="1">
            <a:gsLst>
              <a:gs pos="0">
                <a:srgbClr val="0042D0"/>
              </a:gs>
              <a:gs pos="100000">
                <a:srgbClr val="6D07B7"/>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24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4" name="Прямоугольник: скругленные углы 3">
            <a:extLst>
              <a:ext uri="{FF2B5EF4-FFF2-40B4-BE49-F238E27FC236}">
                <a16:creationId xmlns:a16="http://schemas.microsoft.com/office/drawing/2014/main" id="{E0709AFA-14B9-ADFC-AC0B-20072AB90F40}"/>
              </a:ext>
            </a:extLst>
          </p:cNvPr>
          <p:cNvSpPr/>
          <p:nvPr/>
        </p:nvSpPr>
        <p:spPr>
          <a:xfrm>
            <a:off x="252152" y="1016359"/>
            <a:ext cx="3637677" cy="5616670"/>
          </a:xfrm>
          <a:prstGeom prst="roundRect">
            <a:avLst>
              <a:gd name="adj" fmla="val 0"/>
            </a:avLst>
          </a:prstGeom>
          <a:gradFill>
            <a:gsLst>
              <a:gs pos="24000">
                <a:schemeClr val="accent3">
                  <a:lumMod val="0"/>
                  <a:lumOff val="100000"/>
                </a:schemeClr>
              </a:gs>
              <a:gs pos="70000">
                <a:schemeClr val="accent3">
                  <a:lumMod val="0"/>
                  <a:lumOff val="100000"/>
                </a:schemeClr>
              </a:gs>
              <a:gs pos="100000">
                <a:schemeClr val="bg1">
                  <a:lumMod val="85000"/>
                </a:schemeClr>
              </a:gs>
            </a:gsLst>
            <a:path path="circle">
              <a:fillToRect l="50000" t="-80000" r="50000" b="180000"/>
            </a:path>
          </a:gradFill>
          <a:ln>
            <a:noFill/>
          </a:ln>
          <a:effectLst>
            <a:outerShdw blurRad="50800" dist="1143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78881F76-ECE6-A7B0-9184-E1DFEBC966D7}"/>
              </a:ext>
            </a:extLst>
          </p:cNvPr>
          <p:cNvSpPr txBox="1"/>
          <p:nvPr/>
        </p:nvSpPr>
        <p:spPr>
          <a:xfrm>
            <a:off x="3251064" y="410342"/>
            <a:ext cx="7073149" cy="461665"/>
          </a:xfrm>
          <a:prstGeom prst="rect">
            <a:avLst/>
          </a:prstGeom>
          <a:noFill/>
        </p:spPr>
        <p:txBody>
          <a:bodyPr wrap="square">
            <a:spAutoFit/>
          </a:bodyPr>
          <a:lstStyle/>
          <a:p>
            <a:pPr algn="ctr"/>
            <a:r>
              <a:rPr lang="en-US" sz="2400" b="1" dirty="0">
                <a:solidFill>
                  <a:schemeClr val="bg1"/>
                </a:solidFill>
                <a:latin typeface="Segoe UI" panose="020B0502040204020203" pitchFamily="34" charset="0"/>
                <a:ea typeface="MS PGothic"/>
                <a:cs typeface="Segoe UI" panose="020B0502040204020203" pitchFamily="34" charset="0"/>
              </a:rPr>
              <a:t>SECONDARY VOCATIONAL EDUCATION</a:t>
            </a:r>
            <a:endParaRPr lang="ru-RU" sz="2400" b="1" dirty="0">
              <a:solidFill>
                <a:schemeClr val="bg1"/>
              </a:solidFill>
              <a:latin typeface="Segoe UI" panose="020B0502040204020203" pitchFamily="34" charset="0"/>
              <a:ea typeface="MS PGothic"/>
              <a:cs typeface="Segoe UI" panose="020B0502040204020203" pitchFamily="34" charset="0"/>
            </a:endParaRPr>
          </a:p>
        </p:txBody>
      </p:sp>
      <p:grpSp>
        <p:nvGrpSpPr>
          <p:cNvPr id="8" name="Группа 7">
            <a:extLst>
              <a:ext uri="{FF2B5EF4-FFF2-40B4-BE49-F238E27FC236}">
                <a16:creationId xmlns:a16="http://schemas.microsoft.com/office/drawing/2014/main" id="{D7BB47F4-A50F-C2D0-A74E-B419B244D33A}"/>
              </a:ext>
            </a:extLst>
          </p:cNvPr>
          <p:cNvGrpSpPr/>
          <p:nvPr/>
        </p:nvGrpSpPr>
        <p:grpSpPr>
          <a:xfrm>
            <a:off x="332284" y="1091073"/>
            <a:ext cx="3463183" cy="5467241"/>
            <a:chOff x="252152" y="1016359"/>
            <a:chExt cx="3573185" cy="5640898"/>
          </a:xfrm>
        </p:grpSpPr>
        <p:pic>
          <p:nvPicPr>
            <p:cNvPr id="7" name="Рисунок 6">
              <a:extLst>
                <a:ext uri="{FF2B5EF4-FFF2-40B4-BE49-F238E27FC236}">
                  <a16:creationId xmlns:a16="http://schemas.microsoft.com/office/drawing/2014/main" id="{6DB53522-5EA7-46C7-B7AF-7D77D6E74FF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26034"/>
            <a:stretch/>
          </p:blipFill>
          <p:spPr>
            <a:xfrm>
              <a:off x="257172" y="4684226"/>
              <a:ext cx="3548543" cy="1973031"/>
            </a:xfrm>
            <a:prstGeom prst="rect">
              <a:avLst/>
            </a:prstGeom>
          </p:spPr>
        </p:pic>
        <p:pic>
          <p:nvPicPr>
            <p:cNvPr id="12" name="Рисунок 11">
              <a:extLst>
                <a:ext uri="{FF2B5EF4-FFF2-40B4-BE49-F238E27FC236}">
                  <a16:creationId xmlns:a16="http://schemas.microsoft.com/office/drawing/2014/main" id="{DA2B60DF-8874-486B-9847-F839DA2918D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3160" b="2558"/>
            <a:stretch/>
          </p:blipFill>
          <p:spPr>
            <a:xfrm>
              <a:off x="252152" y="2765858"/>
              <a:ext cx="3558583" cy="1847085"/>
            </a:xfrm>
            <a:prstGeom prst="rect">
              <a:avLst/>
            </a:prstGeom>
          </p:spPr>
        </p:pic>
        <p:pic>
          <p:nvPicPr>
            <p:cNvPr id="5" name="Рисунок 4">
              <a:extLst>
                <a:ext uri="{FF2B5EF4-FFF2-40B4-BE49-F238E27FC236}">
                  <a16:creationId xmlns:a16="http://schemas.microsoft.com/office/drawing/2014/main" id="{E557CF2E-FC34-46A5-A1FB-CDBFA349469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2152" y="1016359"/>
              <a:ext cx="3573185" cy="1672412"/>
            </a:xfrm>
            <a:prstGeom prst="rect">
              <a:avLst/>
            </a:prstGeom>
          </p:spPr>
        </p:pic>
      </p:grpSp>
      <p:sp>
        <p:nvSpPr>
          <p:cNvPr id="13" name="Прямоугольник: скругленные углы 12">
            <a:extLst>
              <a:ext uri="{FF2B5EF4-FFF2-40B4-BE49-F238E27FC236}">
                <a16:creationId xmlns:a16="http://schemas.microsoft.com/office/drawing/2014/main" id="{DF832ADC-8D36-02FC-FB37-CC39B81AB871}"/>
              </a:ext>
            </a:extLst>
          </p:cNvPr>
          <p:cNvSpPr/>
          <p:nvPr/>
        </p:nvSpPr>
        <p:spPr>
          <a:xfrm>
            <a:off x="4116452" y="4843164"/>
            <a:ext cx="8075548" cy="1789865"/>
          </a:xfrm>
          <a:prstGeom prst="roundRect">
            <a:avLst>
              <a:gd name="adj" fmla="val 0"/>
            </a:avLst>
          </a:prstGeom>
          <a:gradFill>
            <a:gsLst>
              <a:gs pos="24000">
                <a:schemeClr val="accent3">
                  <a:lumMod val="0"/>
                  <a:lumOff val="100000"/>
                </a:schemeClr>
              </a:gs>
              <a:gs pos="70000">
                <a:schemeClr val="accent3">
                  <a:lumMod val="0"/>
                  <a:lumOff val="100000"/>
                </a:schemeClr>
              </a:gs>
              <a:gs pos="100000">
                <a:schemeClr val="bg1">
                  <a:lumMod val="85000"/>
                </a:schemeClr>
              </a:gs>
            </a:gsLst>
            <a:path path="circle">
              <a:fillToRect l="50000" t="-80000" r="50000" b="180000"/>
            </a:path>
          </a:gradFill>
          <a:ln>
            <a:noFill/>
          </a:ln>
          <a:effectLst>
            <a:outerShdw blurRad="50800" dist="1143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1CE9AE0-4BA7-9422-AA65-C4C8006587F3}"/>
              </a:ext>
            </a:extLst>
          </p:cNvPr>
          <p:cNvSpPr txBox="1"/>
          <p:nvPr/>
        </p:nvSpPr>
        <p:spPr>
          <a:xfrm>
            <a:off x="5074473" y="5058621"/>
            <a:ext cx="6498827" cy="1323439"/>
          </a:xfrm>
          <a:prstGeom prst="rect">
            <a:avLst/>
          </a:prstGeom>
          <a:noFill/>
        </p:spPr>
        <p:txBody>
          <a:bodyPr wrap="square">
            <a:spAutoFit/>
          </a:bodyPr>
          <a:lstStyle/>
          <a:p>
            <a:r>
              <a:rPr lang="en-US" sz="2000" dirty="0">
                <a:latin typeface="Segoe UI" panose="020B0502040204020203" pitchFamily="34" charset="0"/>
                <a:cs typeface="Segoe UI" panose="020B0502040204020203" pitchFamily="34" charset="0"/>
              </a:rPr>
              <a:t>The 'Entrepreneurship Training' module has been launched in 24 colleges.</a:t>
            </a:r>
          </a:p>
          <a:p>
            <a:r>
              <a:rPr lang="en-US" sz="2000" dirty="0">
                <a:latin typeface="Segoe UI" panose="020B0502040204020203" pitchFamily="34" charset="0"/>
                <a:cs typeface="Segoe UI" panose="020B0502040204020203" pitchFamily="34" charset="0"/>
              </a:rPr>
              <a:t>7859 students have undergone training in pilot mode.</a:t>
            </a:r>
          </a:p>
          <a:p>
            <a:r>
              <a:rPr lang="en-US" sz="2000" dirty="0">
                <a:latin typeface="Segoe UI" panose="020B0502040204020203" pitchFamily="34" charset="0"/>
                <a:cs typeface="Segoe UI" panose="020B0502040204020203" pitchFamily="34" charset="0"/>
              </a:rPr>
              <a:t>211 graduates have started their own businesses.</a:t>
            </a:r>
            <a:endParaRPr lang="ru-RU" sz="2000" dirty="0">
              <a:latin typeface="Segoe UI" panose="020B0502040204020203" pitchFamily="34" charset="0"/>
              <a:cs typeface="Segoe UI" panose="020B0502040204020203" pitchFamily="34" charset="0"/>
            </a:endParaRPr>
          </a:p>
        </p:txBody>
      </p:sp>
      <p:sp>
        <p:nvSpPr>
          <p:cNvPr id="16" name="Прямоугольник: скругленные углы 15">
            <a:extLst>
              <a:ext uri="{FF2B5EF4-FFF2-40B4-BE49-F238E27FC236}">
                <a16:creationId xmlns:a16="http://schemas.microsoft.com/office/drawing/2014/main" id="{289618F1-B62A-FDB9-CD1C-70A4ACAB1463}"/>
              </a:ext>
            </a:extLst>
          </p:cNvPr>
          <p:cNvSpPr/>
          <p:nvPr/>
        </p:nvSpPr>
        <p:spPr>
          <a:xfrm>
            <a:off x="4116452" y="1016680"/>
            <a:ext cx="8075548" cy="623838"/>
          </a:xfrm>
          <a:prstGeom prst="roundRect">
            <a:avLst>
              <a:gd name="adj" fmla="val 0"/>
            </a:avLst>
          </a:prstGeom>
          <a:gradFill>
            <a:gsLst>
              <a:gs pos="24000">
                <a:schemeClr val="accent3">
                  <a:lumMod val="0"/>
                  <a:lumOff val="100000"/>
                </a:schemeClr>
              </a:gs>
              <a:gs pos="69000">
                <a:schemeClr val="bg1">
                  <a:lumMod val="85000"/>
                </a:schemeClr>
              </a:gs>
            </a:gsLst>
            <a:path path="circle">
              <a:fillToRect l="50000" t="-80000" r="50000" b="180000"/>
            </a:path>
          </a:gradFill>
          <a:ln>
            <a:noFill/>
          </a:ln>
          <a:effectLst>
            <a:outerShdw blurRad="50800" dist="1143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200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Блок-схема: альтернативный процесс 18">
            <a:extLst>
              <a:ext uri="{FF2B5EF4-FFF2-40B4-BE49-F238E27FC236}">
                <a16:creationId xmlns:a16="http://schemas.microsoft.com/office/drawing/2014/main" id="{A0F45AEE-6154-4B00-92B8-45C4A47F42A0}"/>
              </a:ext>
            </a:extLst>
          </p:cNvPr>
          <p:cNvSpPr/>
          <p:nvPr/>
        </p:nvSpPr>
        <p:spPr>
          <a:xfrm>
            <a:off x="5074473" y="1038066"/>
            <a:ext cx="6386366" cy="59503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solidFill>
                  <a:schemeClr val="tx1"/>
                </a:solidFill>
                <a:latin typeface="Segoe UI" panose="020B0502040204020203" pitchFamily="34" charset="0"/>
                <a:cs typeface="Segoe UI" panose="020B0502040204020203" pitchFamily="34" charset="0"/>
              </a:rPr>
              <a:t>Leading Experience Centers</a:t>
            </a:r>
            <a:r>
              <a:rPr lang="ru-RU" sz="2000" dirty="0">
                <a:solidFill>
                  <a:schemeClr val="tx1"/>
                </a:solidFill>
                <a:latin typeface="Segoe UI" panose="020B0502040204020203" pitchFamily="34" charset="0"/>
                <a:cs typeface="Segoe UI" panose="020B0502040204020203" pitchFamily="34" charset="0"/>
              </a:rPr>
              <a:t> </a:t>
            </a:r>
            <a:r>
              <a:rPr lang="ky-KG" sz="2000" dirty="0">
                <a:solidFill>
                  <a:schemeClr val="tx1"/>
                </a:solidFill>
                <a:latin typeface="Segoe UI" panose="020B0502040204020203" pitchFamily="34" charset="0"/>
                <a:cs typeface="Segoe UI" panose="020B0502040204020203" pitchFamily="34" charset="0"/>
              </a:rPr>
              <a:t>(8)</a:t>
            </a:r>
            <a:endParaRPr lang="ru-RU" sz="2000" dirty="0">
              <a:solidFill>
                <a:schemeClr val="tx1"/>
              </a:solidFill>
              <a:latin typeface="Segoe UI" panose="020B0502040204020203" pitchFamily="34" charset="0"/>
              <a:cs typeface="Segoe UI" panose="020B0502040204020203" pitchFamily="34" charset="0"/>
            </a:endParaRPr>
          </a:p>
        </p:txBody>
      </p:sp>
      <p:sp>
        <p:nvSpPr>
          <p:cNvPr id="29" name="Прямоугольник: скругленные углы 28">
            <a:extLst>
              <a:ext uri="{FF2B5EF4-FFF2-40B4-BE49-F238E27FC236}">
                <a16:creationId xmlns:a16="http://schemas.microsoft.com/office/drawing/2014/main" id="{C36ECEA5-A5E6-3AAB-B979-9223FE88B7C2}"/>
              </a:ext>
            </a:extLst>
          </p:cNvPr>
          <p:cNvSpPr/>
          <p:nvPr/>
        </p:nvSpPr>
        <p:spPr>
          <a:xfrm>
            <a:off x="4104095" y="4843164"/>
            <a:ext cx="647597" cy="1789865"/>
          </a:xfrm>
          <a:prstGeom prst="roundRect">
            <a:avLst>
              <a:gd name="adj" fmla="val 0"/>
            </a:avLst>
          </a:prstGeom>
          <a:gradFill>
            <a:gsLst>
              <a:gs pos="24000">
                <a:schemeClr val="accent3">
                  <a:lumMod val="0"/>
                  <a:lumOff val="100000"/>
                </a:schemeClr>
              </a:gs>
              <a:gs pos="70000">
                <a:schemeClr val="accent3">
                  <a:lumMod val="0"/>
                  <a:lumOff val="100000"/>
                </a:schemeClr>
              </a:gs>
              <a:gs pos="100000">
                <a:schemeClr val="bg1">
                  <a:lumMod val="85000"/>
                </a:schemeClr>
              </a:gs>
            </a:gsLst>
            <a:path path="circle">
              <a:fillToRect l="50000" t="-80000" r="50000" b="180000"/>
            </a:path>
          </a:gradFill>
          <a:ln>
            <a:noFill/>
          </a:ln>
          <a:effectLst>
            <a:outerShdw blurRad="50800" dist="1143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Прямоугольник: скругленные углы 13">
            <a:extLst>
              <a:ext uri="{FF2B5EF4-FFF2-40B4-BE49-F238E27FC236}">
                <a16:creationId xmlns:a16="http://schemas.microsoft.com/office/drawing/2014/main" id="{E54B3881-1429-B908-74B3-CE83CBE1DE73}"/>
              </a:ext>
            </a:extLst>
          </p:cNvPr>
          <p:cNvSpPr/>
          <p:nvPr/>
        </p:nvSpPr>
        <p:spPr>
          <a:xfrm>
            <a:off x="4116452" y="3950932"/>
            <a:ext cx="8075548" cy="623838"/>
          </a:xfrm>
          <a:prstGeom prst="roundRect">
            <a:avLst>
              <a:gd name="adj" fmla="val 0"/>
            </a:avLst>
          </a:prstGeom>
          <a:gradFill>
            <a:gsLst>
              <a:gs pos="24000">
                <a:schemeClr val="accent3">
                  <a:lumMod val="0"/>
                  <a:lumOff val="100000"/>
                </a:schemeClr>
              </a:gs>
              <a:gs pos="70000">
                <a:schemeClr val="accent3">
                  <a:lumMod val="0"/>
                  <a:lumOff val="100000"/>
                </a:schemeClr>
              </a:gs>
              <a:gs pos="100000">
                <a:schemeClr val="bg1">
                  <a:lumMod val="85000"/>
                </a:schemeClr>
              </a:gs>
            </a:gsLst>
            <a:path path="circle">
              <a:fillToRect l="50000" t="-80000" r="50000" b="180000"/>
            </a:path>
          </a:gradFill>
          <a:ln>
            <a:noFill/>
          </a:ln>
          <a:effectLst>
            <a:outerShdw blurRad="50800" dist="1143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Блок-схема: альтернативный процесс 24">
            <a:extLst>
              <a:ext uri="{FF2B5EF4-FFF2-40B4-BE49-F238E27FC236}">
                <a16:creationId xmlns:a16="http://schemas.microsoft.com/office/drawing/2014/main" id="{D7FA72F6-EE27-49E7-AB0A-0FEDF6A58B9C}"/>
              </a:ext>
            </a:extLst>
          </p:cNvPr>
          <p:cNvSpPr/>
          <p:nvPr/>
        </p:nvSpPr>
        <p:spPr>
          <a:xfrm>
            <a:off x="5074473" y="4000399"/>
            <a:ext cx="6386365" cy="59503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solidFill>
                  <a:schemeClr val="tx1"/>
                </a:solidFill>
                <a:latin typeface="Segoe UI" panose="020B0502040204020203" pitchFamily="34" charset="0"/>
                <a:cs typeface="Segoe UI" panose="020B0502040204020203" pitchFamily="34" charset="0"/>
              </a:rPr>
              <a:t>More than 128 memorandums</a:t>
            </a:r>
            <a:endParaRPr lang="ru-RU" sz="2000" dirty="0">
              <a:solidFill>
                <a:schemeClr val="tx1"/>
              </a:solidFill>
              <a:latin typeface="Segoe UI" panose="020B0502040204020203" pitchFamily="34" charset="0"/>
              <a:cs typeface="Segoe UI" panose="020B0502040204020203" pitchFamily="34" charset="0"/>
            </a:endParaRPr>
          </a:p>
        </p:txBody>
      </p:sp>
      <p:sp>
        <p:nvSpPr>
          <p:cNvPr id="30" name="Прямоугольник: скругленные углы 29">
            <a:extLst>
              <a:ext uri="{FF2B5EF4-FFF2-40B4-BE49-F238E27FC236}">
                <a16:creationId xmlns:a16="http://schemas.microsoft.com/office/drawing/2014/main" id="{D2461E44-04B9-CB44-5813-EB31825E3219}"/>
              </a:ext>
            </a:extLst>
          </p:cNvPr>
          <p:cNvSpPr/>
          <p:nvPr/>
        </p:nvSpPr>
        <p:spPr>
          <a:xfrm>
            <a:off x="4104095" y="3950932"/>
            <a:ext cx="647597" cy="623838"/>
          </a:xfrm>
          <a:prstGeom prst="roundRect">
            <a:avLst>
              <a:gd name="adj" fmla="val 0"/>
            </a:avLst>
          </a:prstGeom>
          <a:gradFill>
            <a:gsLst>
              <a:gs pos="24000">
                <a:schemeClr val="accent3">
                  <a:lumMod val="0"/>
                  <a:lumOff val="100000"/>
                </a:schemeClr>
              </a:gs>
              <a:gs pos="70000">
                <a:schemeClr val="accent3">
                  <a:lumMod val="0"/>
                  <a:lumOff val="100000"/>
                </a:schemeClr>
              </a:gs>
              <a:gs pos="100000">
                <a:schemeClr val="bg1">
                  <a:lumMod val="85000"/>
                </a:schemeClr>
              </a:gs>
            </a:gsLst>
            <a:path path="circle">
              <a:fillToRect l="50000" t="-80000" r="50000" b="180000"/>
            </a:path>
          </a:gradFill>
          <a:ln>
            <a:noFill/>
          </a:ln>
          <a:effectLst>
            <a:outerShdw blurRad="50800" dist="1143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Прямоугольник: скругленные углы 14">
            <a:extLst>
              <a:ext uri="{FF2B5EF4-FFF2-40B4-BE49-F238E27FC236}">
                <a16:creationId xmlns:a16="http://schemas.microsoft.com/office/drawing/2014/main" id="{9FCE03B4-2F54-4F6A-F685-1282922E6022}"/>
              </a:ext>
            </a:extLst>
          </p:cNvPr>
          <p:cNvSpPr/>
          <p:nvPr/>
        </p:nvSpPr>
        <p:spPr>
          <a:xfrm>
            <a:off x="4116452" y="3079361"/>
            <a:ext cx="8075548" cy="623838"/>
          </a:xfrm>
          <a:prstGeom prst="roundRect">
            <a:avLst>
              <a:gd name="adj" fmla="val 0"/>
            </a:avLst>
          </a:prstGeom>
          <a:gradFill>
            <a:gsLst>
              <a:gs pos="24000">
                <a:schemeClr val="accent3">
                  <a:lumMod val="0"/>
                  <a:lumOff val="100000"/>
                </a:schemeClr>
              </a:gs>
              <a:gs pos="70000">
                <a:schemeClr val="accent3">
                  <a:lumMod val="0"/>
                  <a:lumOff val="100000"/>
                </a:schemeClr>
              </a:gs>
              <a:gs pos="100000">
                <a:schemeClr val="bg1">
                  <a:lumMod val="85000"/>
                </a:schemeClr>
              </a:gs>
            </a:gsLst>
            <a:path path="circle">
              <a:fillToRect l="50000" t="-80000" r="50000" b="180000"/>
            </a:path>
          </a:gradFill>
          <a:ln>
            <a:noFill/>
          </a:ln>
          <a:effectLst>
            <a:outerShdw blurRad="50800" dist="1143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Блок-схема: альтернативный процесс 27">
            <a:extLst>
              <a:ext uri="{FF2B5EF4-FFF2-40B4-BE49-F238E27FC236}">
                <a16:creationId xmlns:a16="http://schemas.microsoft.com/office/drawing/2014/main" id="{9C100864-0644-4147-966E-7AE07F9EBEE6}"/>
              </a:ext>
            </a:extLst>
          </p:cNvPr>
          <p:cNvSpPr/>
          <p:nvPr/>
        </p:nvSpPr>
        <p:spPr>
          <a:xfrm>
            <a:off x="5074473" y="3059825"/>
            <a:ext cx="6386365" cy="595030"/>
          </a:xfrm>
          <a:prstGeom prst="flowChartAlternate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solidFill>
                  <a:schemeClr val="tx1"/>
                </a:solidFill>
                <a:latin typeface="Segoe UI" panose="020B0502040204020203" pitchFamily="34" charset="0"/>
                <a:cs typeface="Segoe UI" panose="020B0502040204020203" pitchFamily="34" charset="0"/>
              </a:rPr>
              <a:t>16 Preferred Specialties</a:t>
            </a:r>
            <a:endParaRPr lang="ru-RU" sz="2000" dirty="0">
              <a:solidFill>
                <a:schemeClr val="tx1"/>
              </a:solidFill>
              <a:latin typeface="Segoe UI" panose="020B0502040204020203" pitchFamily="34" charset="0"/>
              <a:cs typeface="Segoe UI" panose="020B0502040204020203" pitchFamily="34" charset="0"/>
            </a:endParaRPr>
          </a:p>
        </p:txBody>
      </p:sp>
      <p:sp>
        <p:nvSpPr>
          <p:cNvPr id="31" name="Прямоугольник: скругленные углы 30">
            <a:extLst>
              <a:ext uri="{FF2B5EF4-FFF2-40B4-BE49-F238E27FC236}">
                <a16:creationId xmlns:a16="http://schemas.microsoft.com/office/drawing/2014/main" id="{D43BAB57-2484-FE1F-2532-9F6883AA7D53}"/>
              </a:ext>
            </a:extLst>
          </p:cNvPr>
          <p:cNvSpPr/>
          <p:nvPr/>
        </p:nvSpPr>
        <p:spPr>
          <a:xfrm>
            <a:off x="4104095" y="3079361"/>
            <a:ext cx="647597" cy="623838"/>
          </a:xfrm>
          <a:prstGeom prst="roundRect">
            <a:avLst>
              <a:gd name="adj" fmla="val 0"/>
            </a:avLst>
          </a:prstGeom>
          <a:gradFill>
            <a:gsLst>
              <a:gs pos="24000">
                <a:schemeClr val="accent3">
                  <a:lumMod val="0"/>
                  <a:lumOff val="100000"/>
                </a:schemeClr>
              </a:gs>
              <a:gs pos="70000">
                <a:schemeClr val="accent3">
                  <a:lumMod val="0"/>
                  <a:lumOff val="100000"/>
                </a:schemeClr>
              </a:gs>
              <a:gs pos="100000">
                <a:schemeClr val="bg1">
                  <a:lumMod val="85000"/>
                </a:schemeClr>
              </a:gs>
            </a:gsLst>
            <a:path path="circle">
              <a:fillToRect l="50000" t="-80000" r="50000" b="180000"/>
            </a:path>
          </a:gradFill>
          <a:ln>
            <a:noFill/>
          </a:ln>
          <a:effectLst>
            <a:outerShdw blurRad="50800" dist="1143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Прямоугольник: скругленные углы 16">
            <a:extLst>
              <a:ext uri="{FF2B5EF4-FFF2-40B4-BE49-F238E27FC236}">
                <a16:creationId xmlns:a16="http://schemas.microsoft.com/office/drawing/2014/main" id="{4074448F-B029-EA08-349A-3E65BBA5B227}"/>
              </a:ext>
            </a:extLst>
          </p:cNvPr>
          <p:cNvSpPr/>
          <p:nvPr/>
        </p:nvSpPr>
        <p:spPr>
          <a:xfrm>
            <a:off x="4116452" y="2026068"/>
            <a:ext cx="8075548" cy="776206"/>
          </a:xfrm>
          <a:prstGeom prst="roundRect">
            <a:avLst>
              <a:gd name="adj" fmla="val 0"/>
            </a:avLst>
          </a:prstGeom>
          <a:gradFill>
            <a:gsLst>
              <a:gs pos="24000">
                <a:schemeClr val="accent3">
                  <a:lumMod val="0"/>
                  <a:lumOff val="100000"/>
                </a:schemeClr>
              </a:gs>
              <a:gs pos="70000">
                <a:schemeClr val="accent3">
                  <a:lumMod val="0"/>
                  <a:lumOff val="100000"/>
                </a:schemeClr>
              </a:gs>
              <a:gs pos="100000">
                <a:schemeClr val="bg1">
                  <a:lumMod val="85000"/>
                </a:schemeClr>
              </a:gs>
            </a:gsLst>
            <a:path path="circle">
              <a:fillToRect l="50000" t="-80000" r="50000" b="180000"/>
            </a:path>
          </a:gradFill>
          <a:ln>
            <a:noFill/>
          </a:ln>
          <a:effectLst>
            <a:outerShdw blurRad="50800" dist="1143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6C297151-43E3-E903-6E5D-53D45BDC5834}"/>
              </a:ext>
            </a:extLst>
          </p:cNvPr>
          <p:cNvSpPr txBox="1"/>
          <p:nvPr/>
        </p:nvSpPr>
        <p:spPr>
          <a:xfrm>
            <a:off x="5074473" y="2060228"/>
            <a:ext cx="6498828" cy="400110"/>
          </a:xfrm>
          <a:prstGeom prst="rect">
            <a:avLst/>
          </a:prstGeom>
          <a:noFill/>
        </p:spPr>
        <p:txBody>
          <a:bodyPr wrap="square">
            <a:spAutoFit/>
          </a:bodyPr>
          <a:lstStyle/>
          <a:p>
            <a:r>
              <a:rPr lang="en-US" sz="2000" dirty="0">
                <a:latin typeface="Segoe UI" panose="020B0502040204020203" pitchFamily="34" charset="0"/>
                <a:cs typeface="Segoe UI" panose="020B0502040204020203" pitchFamily="34" charset="0"/>
              </a:rPr>
              <a:t>On average, $800,000 USD was spent per college.</a:t>
            </a:r>
            <a:endParaRPr lang="ru-RU" sz="2000" dirty="0">
              <a:latin typeface="Segoe UI" panose="020B0502040204020203" pitchFamily="34" charset="0"/>
              <a:cs typeface="Segoe UI" panose="020B0502040204020203" pitchFamily="34" charset="0"/>
            </a:endParaRPr>
          </a:p>
        </p:txBody>
      </p:sp>
      <p:sp>
        <p:nvSpPr>
          <p:cNvPr id="33" name="Прямоугольник: скругленные углы 32">
            <a:extLst>
              <a:ext uri="{FF2B5EF4-FFF2-40B4-BE49-F238E27FC236}">
                <a16:creationId xmlns:a16="http://schemas.microsoft.com/office/drawing/2014/main" id="{AC8212D1-4FC7-38DE-6BB3-2C1E7B086829}"/>
              </a:ext>
            </a:extLst>
          </p:cNvPr>
          <p:cNvSpPr/>
          <p:nvPr/>
        </p:nvSpPr>
        <p:spPr>
          <a:xfrm>
            <a:off x="4104095" y="2026068"/>
            <a:ext cx="647597" cy="776206"/>
          </a:xfrm>
          <a:prstGeom prst="roundRect">
            <a:avLst>
              <a:gd name="adj" fmla="val 0"/>
            </a:avLst>
          </a:prstGeom>
          <a:gradFill>
            <a:gsLst>
              <a:gs pos="24000">
                <a:schemeClr val="accent3">
                  <a:lumMod val="0"/>
                  <a:lumOff val="100000"/>
                </a:schemeClr>
              </a:gs>
              <a:gs pos="70000">
                <a:schemeClr val="accent3">
                  <a:lumMod val="0"/>
                  <a:lumOff val="100000"/>
                </a:schemeClr>
              </a:gs>
              <a:gs pos="100000">
                <a:schemeClr val="bg1">
                  <a:lumMod val="85000"/>
                </a:schemeClr>
              </a:gs>
            </a:gsLst>
            <a:path path="circle">
              <a:fillToRect l="50000" t="-80000" r="50000" b="180000"/>
            </a:path>
          </a:gradFill>
          <a:ln>
            <a:noFill/>
          </a:ln>
          <a:effectLst>
            <a:outerShdw blurRad="50800" dist="1143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Прямоугольник: скругленные углы 33">
            <a:extLst>
              <a:ext uri="{FF2B5EF4-FFF2-40B4-BE49-F238E27FC236}">
                <a16:creationId xmlns:a16="http://schemas.microsoft.com/office/drawing/2014/main" id="{129692F8-9816-C324-CD9C-344515F7F137}"/>
              </a:ext>
            </a:extLst>
          </p:cNvPr>
          <p:cNvSpPr/>
          <p:nvPr/>
        </p:nvSpPr>
        <p:spPr>
          <a:xfrm>
            <a:off x="4104095" y="1023662"/>
            <a:ext cx="647597" cy="623838"/>
          </a:xfrm>
          <a:prstGeom prst="roundRect">
            <a:avLst>
              <a:gd name="adj" fmla="val 0"/>
            </a:avLst>
          </a:prstGeom>
          <a:gradFill>
            <a:gsLst>
              <a:gs pos="24000">
                <a:schemeClr val="accent3">
                  <a:lumMod val="0"/>
                  <a:lumOff val="100000"/>
                </a:schemeClr>
              </a:gs>
              <a:gs pos="70000">
                <a:schemeClr val="accent3">
                  <a:lumMod val="0"/>
                  <a:lumOff val="100000"/>
                </a:schemeClr>
              </a:gs>
              <a:gs pos="100000">
                <a:schemeClr val="bg1">
                  <a:lumMod val="85000"/>
                </a:schemeClr>
              </a:gs>
            </a:gsLst>
            <a:path path="circle">
              <a:fillToRect l="50000" t="-80000" r="50000" b="180000"/>
            </a:path>
          </a:gradFill>
          <a:ln>
            <a:noFill/>
          </a:ln>
          <a:effectLst>
            <a:outerShdw blurRad="50800" dist="1143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49435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16157E40-884C-5D7A-75DE-4AB0E955DA5D}"/>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0" y="1016359"/>
            <a:ext cx="12192000" cy="5841641"/>
          </a:xfrm>
          <a:prstGeom prst="rect">
            <a:avLst/>
          </a:prstGeom>
        </p:spPr>
      </p:pic>
      <p:sp>
        <p:nvSpPr>
          <p:cNvPr id="3" name="Прямоугольник 2">
            <a:extLst>
              <a:ext uri="{FF2B5EF4-FFF2-40B4-BE49-F238E27FC236}">
                <a16:creationId xmlns:a16="http://schemas.microsoft.com/office/drawing/2014/main" id="{4FB895BA-2977-5987-D257-B7DE2190A0AF}"/>
              </a:ext>
            </a:extLst>
          </p:cNvPr>
          <p:cNvSpPr/>
          <p:nvPr/>
        </p:nvSpPr>
        <p:spPr>
          <a:xfrm>
            <a:off x="0" y="0"/>
            <a:ext cx="12192000" cy="3549536"/>
          </a:xfrm>
          <a:prstGeom prst="rect">
            <a:avLst/>
          </a:prstGeom>
          <a:gradFill flip="none" rotWithShape="1">
            <a:gsLst>
              <a:gs pos="0">
                <a:srgbClr val="0042D0"/>
              </a:gs>
              <a:gs pos="100000">
                <a:srgbClr val="6D07B7"/>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4" name="Прямоугольник: скругленные углы 3">
            <a:extLst>
              <a:ext uri="{FF2B5EF4-FFF2-40B4-BE49-F238E27FC236}">
                <a16:creationId xmlns:a16="http://schemas.microsoft.com/office/drawing/2014/main" id="{C4F7FE70-94D0-2156-CFC5-9A82E12204A0}"/>
              </a:ext>
            </a:extLst>
          </p:cNvPr>
          <p:cNvSpPr/>
          <p:nvPr/>
        </p:nvSpPr>
        <p:spPr>
          <a:xfrm>
            <a:off x="252153" y="2799548"/>
            <a:ext cx="7341944" cy="3833480"/>
          </a:xfrm>
          <a:prstGeom prst="roundRect">
            <a:avLst>
              <a:gd name="adj" fmla="val 0"/>
            </a:avLst>
          </a:prstGeom>
          <a:gradFill>
            <a:gsLst>
              <a:gs pos="24000">
                <a:schemeClr val="accent3">
                  <a:lumMod val="0"/>
                  <a:lumOff val="100000"/>
                </a:schemeClr>
              </a:gs>
              <a:gs pos="70000">
                <a:schemeClr val="accent3">
                  <a:lumMod val="0"/>
                  <a:lumOff val="100000"/>
                </a:schemeClr>
              </a:gs>
              <a:gs pos="100000">
                <a:schemeClr val="bg1">
                  <a:lumMod val="85000"/>
                </a:schemeClr>
              </a:gs>
            </a:gsLst>
            <a:path path="circle">
              <a:fillToRect l="50000" t="-80000" r="50000" b="180000"/>
            </a:path>
          </a:gradFill>
          <a:ln>
            <a:noFill/>
          </a:ln>
          <a:effectLst>
            <a:outerShdw blurRad="50800" dist="1143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F86B4ECA-9B10-A3F5-9A4C-4C38CDF4274E}"/>
              </a:ext>
            </a:extLst>
          </p:cNvPr>
          <p:cNvSpPr txBox="1"/>
          <p:nvPr/>
        </p:nvSpPr>
        <p:spPr>
          <a:xfrm>
            <a:off x="2918554" y="193679"/>
            <a:ext cx="8867045" cy="830997"/>
          </a:xfrm>
          <a:prstGeom prst="rect">
            <a:avLst/>
          </a:prstGeom>
          <a:noFill/>
        </p:spPr>
        <p:txBody>
          <a:bodyPr wrap="square">
            <a:spAutoFit/>
          </a:bodyPr>
          <a:lstStyle/>
          <a:p>
            <a:pPr algn="r"/>
            <a:r>
              <a:rPr lang="en-US" sz="2400" b="1" dirty="0">
                <a:solidFill>
                  <a:schemeClr val="bg1"/>
                </a:solidFill>
                <a:latin typeface="Segoe UI" panose="020B0502040204020203" pitchFamily="34" charset="0"/>
                <a:ea typeface="MS PGothic"/>
                <a:cs typeface="Segoe UI" panose="020B0502040204020203" pitchFamily="34" charset="0"/>
              </a:rPr>
              <a:t>HIGHER PROFESSIONAL EDUCATION - GROWTH POINTS</a:t>
            </a:r>
            <a:endParaRPr lang="ru-RU" sz="2400" b="1" dirty="0">
              <a:solidFill>
                <a:schemeClr val="bg1"/>
              </a:solidFill>
              <a:latin typeface="Segoe UI" panose="020B0502040204020203" pitchFamily="34" charset="0"/>
              <a:ea typeface="MS PGothic"/>
              <a:cs typeface="Segoe UI" panose="020B0502040204020203" pitchFamily="34" charset="0"/>
            </a:endParaRPr>
          </a:p>
          <a:p>
            <a:pPr algn="r"/>
            <a:r>
              <a:rPr lang="en-US" sz="2400" b="1" dirty="0">
                <a:solidFill>
                  <a:schemeClr val="bg1"/>
                </a:solidFill>
                <a:latin typeface="Segoe UI" panose="020B0502040204020203" pitchFamily="34" charset="0"/>
                <a:ea typeface="MS PGothic"/>
                <a:cs typeface="Segoe UI" panose="020B0502040204020203" pitchFamily="34" charset="0"/>
              </a:rPr>
              <a:t> - 5 UNIVERSITIES WITH SPECIAL STATUS</a:t>
            </a:r>
            <a:endParaRPr lang="ru-RU" sz="2400" b="1" dirty="0">
              <a:solidFill>
                <a:schemeClr val="bg1"/>
              </a:solidFill>
              <a:latin typeface="Segoe UI" panose="020B0502040204020203" pitchFamily="34" charset="0"/>
              <a:ea typeface="MS PGothic"/>
              <a:cs typeface="Segoe UI" panose="020B0502040204020203" pitchFamily="34" charset="0"/>
            </a:endParaRPr>
          </a:p>
        </p:txBody>
      </p:sp>
      <p:sp>
        <p:nvSpPr>
          <p:cNvPr id="10" name="TextBox 9">
            <a:extLst>
              <a:ext uri="{FF2B5EF4-FFF2-40B4-BE49-F238E27FC236}">
                <a16:creationId xmlns:a16="http://schemas.microsoft.com/office/drawing/2014/main" id="{26EACF0E-3DE5-E9FD-F5FE-2B8C862325CB}"/>
              </a:ext>
            </a:extLst>
          </p:cNvPr>
          <p:cNvSpPr txBox="1"/>
          <p:nvPr/>
        </p:nvSpPr>
        <p:spPr>
          <a:xfrm>
            <a:off x="397458" y="2979169"/>
            <a:ext cx="6990313" cy="923330"/>
          </a:xfrm>
          <a:prstGeom prst="rect">
            <a:avLst/>
          </a:prstGeom>
          <a:noFill/>
        </p:spPr>
        <p:txBody>
          <a:bodyPr wrap="square">
            <a:spAutoFit/>
          </a:bodyPr>
          <a:lstStyle/>
          <a:p>
            <a:pPr>
              <a:buClr>
                <a:srgbClr val="323DCE"/>
              </a:buClr>
              <a:buSzPct val="150000"/>
            </a:pPr>
            <a:r>
              <a:rPr lang="en-US" dirty="0">
                <a:latin typeface="Segoe UI" panose="020B0502040204020203" pitchFamily="34" charset="0"/>
                <a:cs typeface="Segoe UI" panose="020B0502040204020203" pitchFamily="34" charset="0"/>
              </a:rPr>
              <a:t>Kyrgyz State Technical University and Kyrgyz State Medical Academy entered the top 351-400 out of 856 universities in the Asian ranking.</a:t>
            </a:r>
            <a:endParaRPr lang="ru-RU" dirty="0">
              <a:latin typeface="Segoe UI" panose="020B0502040204020203" pitchFamily="34" charset="0"/>
              <a:cs typeface="Segoe UI" panose="020B0502040204020203" pitchFamily="34" charset="0"/>
            </a:endParaRPr>
          </a:p>
        </p:txBody>
      </p:sp>
      <p:sp>
        <p:nvSpPr>
          <p:cNvPr id="17" name="TextBox 16">
            <a:extLst>
              <a:ext uri="{FF2B5EF4-FFF2-40B4-BE49-F238E27FC236}">
                <a16:creationId xmlns:a16="http://schemas.microsoft.com/office/drawing/2014/main" id="{3D347220-A8EC-74C1-05DA-256416494BA7}"/>
              </a:ext>
            </a:extLst>
          </p:cNvPr>
          <p:cNvSpPr txBox="1"/>
          <p:nvPr/>
        </p:nvSpPr>
        <p:spPr>
          <a:xfrm>
            <a:off x="387755" y="4187088"/>
            <a:ext cx="6990313" cy="923330"/>
          </a:xfrm>
          <a:prstGeom prst="rect">
            <a:avLst/>
          </a:prstGeom>
          <a:noFill/>
        </p:spPr>
        <p:txBody>
          <a:bodyPr wrap="square">
            <a:spAutoFit/>
          </a:bodyPr>
          <a:lstStyle/>
          <a:p>
            <a:pPr>
              <a:buClr>
                <a:srgbClr val="323DCE"/>
              </a:buClr>
              <a:buSzPct val="150000"/>
            </a:pPr>
            <a:r>
              <a:rPr lang="en-US" dirty="0">
                <a:latin typeface="Segoe UI" panose="020B0502040204020203" pitchFamily="34" charset="0"/>
                <a:cs typeface="Segoe UI" panose="020B0502040204020203" pitchFamily="34" charset="0"/>
              </a:rPr>
              <a:t>Osh State University has entered the top three leaders in the international ranking of universities in the Eurasian educational space</a:t>
            </a:r>
            <a:endParaRPr lang="ru-RU" dirty="0">
              <a:latin typeface="Segoe UI" panose="020B0502040204020203" pitchFamily="34" charset="0"/>
              <a:cs typeface="Segoe UI" panose="020B0502040204020203" pitchFamily="34" charset="0"/>
            </a:endParaRPr>
          </a:p>
        </p:txBody>
      </p:sp>
      <p:sp>
        <p:nvSpPr>
          <p:cNvPr id="19" name="TextBox 18">
            <a:extLst>
              <a:ext uri="{FF2B5EF4-FFF2-40B4-BE49-F238E27FC236}">
                <a16:creationId xmlns:a16="http://schemas.microsoft.com/office/drawing/2014/main" id="{0662692F-C5BB-BAE6-4631-1461BF6B5BEF}"/>
              </a:ext>
            </a:extLst>
          </p:cNvPr>
          <p:cNvSpPr txBox="1"/>
          <p:nvPr/>
        </p:nvSpPr>
        <p:spPr>
          <a:xfrm>
            <a:off x="435246" y="5417429"/>
            <a:ext cx="6990313" cy="923330"/>
          </a:xfrm>
          <a:prstGeom prst="rect">
            <a:avLst/>
          </a:prstGeom>
          <a:noFill/>
        </p:spPr>
        <p:txBody>
          <a:bodyPr wrap="square">
            <a:spAutoFit/>
          </a:bodyPr>
          <a:lstStyle/>
          <a:p>
            <a:pPr>
              <a:buClr>
                <a:srgbClr val="323DCE"/>
              </a:buClr>
              <a:buSzPct val="150000"/>
            </a:pPr>
            <a:r>
              <a:rPr lang="en-US" dirty="0">
                <a:latin typeface="Segoe UI" panose="020B0502040204020203" pitchFamily="34" charset="0"/>
                <a:cs typeface="Segoe UI" panose="020B0502040204020203" pitchFamily="34" charset="0"/>
              </a:rPr>
              <a:t>"QS World University Rankings: Central Asia 2024" according to the ranking of universities in Central Asia: - Kyrgyz State Technical University - ranked 19th.</a:t>
            </a:r>
            <a:endParaRPr lang="ru-RU" dirty="0">
              <a:latin typeface="Segoe UI" panose="020B0502040204020203" pitchFamily="34" charset="0"/>
              <a:cs typeface="Segoe UI" panose="020B0502040204020203" pitchFamily="34" charset="0"/>
            </a:endParaRPr>
          </a:p>
        </p:txBody>
      </p:sp>
      <p:grpSp>
        <p:nvGrpSpPr>
          <p:cNvPr id="45" name="Группа 44">
            <a:extLst>
              <a:ext uri="{FF2B5EF4-FFF2-40B4-BE49-F238E27FC236}">
                <a16:creationId xmlns:a16="http://schemas.microsoft.com/office/drawing/2014/main" id="{4240086A-2CE4-0311-6FD6-EC5419A5F5A9}"/>
              </a:ext>
            </a:extLst>
          </p:cNvPr>
          <p:cNvGrpSpPr/>
          <p:nvPr/>
        </p:nvGrpSpPr>
        <p:grpSpPr>
          <a:xfrm>
            <a:off x="844252" y="1176576"/>
            <a:ext cx="10503495" cy="1534976"/>
            <a:chOff x="810577" y="1081344"/>
            <a:chExt cx="10503495" cy="1534976"/>
          </a:xfrm>
          <a:effectLst>
            <a:outerShdw blurRad="50800" dist="38100" dir="8100000" algn="tr" rotWithShape="0">
              <a:prstClr val="black">
                <a:alpha val="40000"/>
              </a:prstClr>
            </a:outerShdw>
          </a:effectLst>
        </p:grpSpPr>
        <p:grpSp>
          <p:nvGrpSpPr>
            <p:cNvPr id="41" name="Группа 40">
              <a:extLst>
                <a:ext uri="{FF2B5EF4-FFF2-40B4-BE49-F238E27FC236}">
                  <a16:creationId xmlns:a16="http://schemas.microsoft.com/office/drawing/2014/main" id="{50F2D965-0BC9-96AB-00FE-4C9EE632C98D}"/>
                </a:ext>
              </a:extLst>
            </p:cNvPr>
            <p:cNvGrpSpPr/>
            <p:nvPr/>
          </p:nvGrpSpPr>
          <p:grpSpPr>
            <a:xfrm>
              <a:off x="9810368" y="1081344"/>
              <a:ext cx="1503704" cy="1534976"/>
              <a:chOff x="9952364" y="-2038451"/>
              <a:chExt cx="1503704" cy="1534976"/>
            </a:xfrm>
          </p:grpSpPr>
          <p:sp>
            <p:nvSpPr>
              <p:cNvPr id="40" name="Овал 39">
                <a:extLst>
                  <a:ext uri="{FF2B5EF4-FFF2-40B4-BE49-F238E27FC236}">
                    <a16:creationId xmlns:a16="http://schemas.microsoft.com/office/drawing/2014/main" id="{216A83E9-D364-EABE-BE8A-2889C6DDB8EA}"/>
                  </a:ext>
                </a:extLst>
              </p:cNvPr>
              <p:cNvSpPr/>
              <p:nvPr/>
            </p:nvSpPr>
            <p:spPr>
              <a:xfrm>
                <a:off x="9952364" y="-2038451"/>
                <a:ext cx="1503704" cy="1503704"/>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9" name="Рисунок 38">
                <a:extLst>
                  <a:ext uri="{FF2B5EF4-FFF2-40B4-BE49-F238E27FC236}">
                    <a16:creationId xmlns:a16="http://schemas.microsoft.com/office/drawing/2014/main" id="{A13679CE-09FC-F6CD-EE08-954F2472F5A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10108277" y="-1975692"/>
                <a:ext cx="1191878" cy="1191876"/>
              </a:xfrm>
              <a:custGeom>
                <a:avLst/>
                <a:gdLst>
                  <a:gd name="connsiteX0" fmla="*/ 296514 w 1191878"/>
                  <a:gd name="connsiteY0" fmla="*/ 0 h 1191876"/>
                  <a:gd name="connsiteX1" fmla="*/ 895364 w 1191878"/>
                  <a:gd name="connsiteY1" fmla="*/ 0 h 1191876"/>
                  <a:gd name="connsiteX2" fmla="*/ 1016306 w 1191878"/>
                  <a:gd name="connsiteY2" fmla="*/ 65646 h 1191876"/>
                  <a:gd name="connsiteX3" fmla="*/ 1127578 w 1191878"/>
                  <a:gd name="connsiteY3" fmla="*/ 157454 h 1191876"/>
                  <a:gd name="connsiteX4" fmla="*/ 1191878 w 1191878"/>
                  <a:gd name="connsiteY4" fmla="*/ 235385 h 1191876"/>
                  <a:gd name="connsiteX5" fmla="*/ 1191878 w 1191878"/>
                  <a:gd name="connsiteY5" fmla="*/ 1142801 h 1191876"/>
                  <a:gd name="connsiteX6" fmla="*/ 1151387 w 1191878"/>
                  <a:gd name="connsiteY6" fmla="*/ 1191876 h 1191876"/>
                  <a:gd name="connsiteX7" fmla="*/ 40491 w 1191878"/>
                  <a:gd name="connsiteY7" fmla="*/ 1191876 h 1191876"/>
                  <a:gd name="connsiteX8" fmla="*/ 0 w 1191878"/>
                  <a:gd name="connsiteY8" fmla="*/ 1142801 h 1191876"/>
                  <a:gd name="connsiteX9" fmla="*/ 0 w 1191878"/>
                  <a:gd name="connsiteY9" fmla="*/ 235385 h 1191876"/>
                  <a:gd name="connsiteX10" fmla="*/ 64300 w 1191878"/>
                  <a:gd name="connsiteY10" fmla="*/ 157454 h 1191876"/>
                  <a:gd name="connsiteX11" fmla="*/ 175572 w 1191878"/>
                  <a:gd name="connsiteY11" fmla="*/ 65646 h 1191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91878" h="1191876">
                    <a:moveTo>
                      <a:pt x="296514" y="0"/>
                    </a:moveTo>
                    <a:lnTo>
                      <a:pt x="895364" y="0"/>
                    </a:lnTo>
                    <a:lnTo>
                      <a:pt x="1016306" y="65646"/>
                    </a:lnTo>
                    <a:cubicBezTo>
                      <a:pt x="1056305" y="92668"/>
                      <a:pt x="1093564" y="123439"/>
                      <a:pt x="1127578" y="157454"/>
                    </a:cubicBezTo>
                    <a:lnTo>
                      <a:pt x="1191878" y="235385"/>
                    </a:lnTo>
                    <a:lnTo>
                      <a:pt x="1191878" y="1142801"/>
                    </a:lnTo>
                    <a:lnTo>
                      <a:pt x="1151387" y="1191876"/>
                    </a:lnTo>
                    <a:lnTo>
                      <a:pt x="40491" y="1191876"/>
                    </a:lnTo>
                    <a:lnTo>
                      <a:pt x="0" y="1142801"/>
                    </a:lnTo>
                    <a:lnTo>
                      <a:pt x="0" y="235385"/>
                    </a:lnTo>
                    <a:lnTo>
                      <a:pt x="64300" y="157454"/>
                    </a:lnTo>
                    <a:cubicBezTo>
                      <a:pt x="98314" y="123439"/>
                      <a:pt x="135573" y="92668"/>
                      <a:pt x="175572" y="65646"/>
                    </a:cubicBezTo>
                    <a:close/>
                  </a:path>
                </a:pathLst>
              </a:custGeom>
            </p:spPr>
          </p:pic>
          <p:sp>
            <p:nvSpPr>
              <p:cNvPr id="9" name="TextBox 8">
                <a:extLst>
                  <a:ext uri="{FF2B5EF4-FFF2-40B4-BE49-F238E27FC236}">
                    <a16:creationId xmlns:a16="http://schemas.microsoft.com/office/drawing/2014/main" id="{75485131-B9C6-472A-86ED-FD58AE10E38D}"/>
                  </a:ext>
                </a:extLst>
              </p:cNvPr>
              <p:cNvSpPr txBox="1"/>
              <p:nvPr/>
            </p:nvSpPr>
            <p:spPr>
              <a:xfrm>
                <a:off x="10249648" y="-872807"/>
                <a:ext cx="909136" cy="369332"/>
              </a:xfrm>
              <a:prstGeom prst="rect">
                <a:avLst/>
              </a:prstGeom>
              <a:noFill/>
            </p:spPr>
            <p:txBody>
              <a:bodyPr wrap="square" rtlCol="0">
                <a:spAutoFit/>
              </a:bodyPr>
              <a:lstStyle/>
              <a:p>
                <a:pPr algn="ctr"/>
                <a:r>
                  <a:rPr lang="ru-RU" b="1">
                    <a:latin typeface="Segoe UI" panose="020B0502040204020203" pitchFamily="34" charset="0"/>
                    <a:cs typeface="Segoe UI" panose="020B0502040204020203" pitchFamily="34" charset="0"/>
                  </a:rPr>
                  <a:t>КУАУ</a:t>
                </a:r>
              </a:p>
            </p:txBody>
          </p:sp>
        </p:grpSp>
        <p:pic>
          <p:nvPicPr>
            <p:cNvPr id="36" name="Рисунок 35" descr="Жусуп Баласагын атындагы Кыргыз улуттук университети - Википедия">
              <a:extLst>
                <a:ext uri="{FF2B5EF4-FFF2-40B4-BE49-F238E27FC236}">
                  <a16:creationId xmlns:a16="http://schemas.microsoft.com/office/drawing/2014/main" id="{B499E543-D3AC-6E3F-CB07-2ADD3C5D0E0D}"/>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560421" y="1081344"/>
              <a:ext cx="1503703" cy="1503704"/>
            </a:xfrm>
            <a:custGeom>
              <a:avLst/>
              <a:gdLst>
                <a:gd name="connsiteX0" fmla="*/ 751851 w 1503703"/>
                <a:gd name="connsiteY0" fmla="*/ 0 h 1503704"/>
                <a:gd name="connsiteX1" fmla="*/ 1503703 w 1503703"/>
                <a:gd name="connsiteY1" fmla="*/ 751852 h 1503704"/>
                <a:gd name="connsiteX2" fmla="*/ 751851 w 1503703"/>
                <a:gd name="connsiteY2" fmla="*/ 1503704 h 1503704"/>
                <a:gd name="connsiteX3" fmla="*/ 3881 w 1503703"/>
                <a:gd name="connsiteY3" fmla="*/ 828724 h 1503704"/>
                <a:gd name="connsiteX4" fmla="*/ 0 w 1503703"/>
                <a:gd name="connsiteY4" fmla="*/ 751872 h 1503704"/>
                <a:gd name="connsiteX5" fmla="*/ 0 w 1503703"/>
                <a:gd name="connsiteY5" fmla="*/ 751832 h 1503704"/>
                <a:gd name="connsiteX6" fmla="*/ 3881 w 1503703"/>
                <a:gd name="connsiteY6" fmla="*/ 674980 h 1503704"/>
                <a:gd name="connsiteX7" fmla="*/ 751851 w 1503703"/>
                <a:gd name="connsiteY7" fmla="*/ 0 h 1503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3703" h="1503704">
                  <a:moveTo>
                    <a:pt x="751851" y="0"/>
                  </a:moveTo>
                  <a:cubicBezTo>
                    <a:pt x="1167087" y="0"/>
                    <a:pt x="1503703" y="336616"/>
                    <a:pt x="1503703" y="751852"/>
                  </a:cubicBezTo>
                  <a:cubicBezTo>
                    <a:pt x="1503703" y="1167088"/>
                    <a:pt x="1167087" y="1503704"/>
                    <a:pt x="751851" y="1503704"/>
                  </a:cubicBezTo>
                  <a:cubicBezTo>
                    <a:pt x="362567" y="1503704"/>
                    <a:pt x="42383" y="1207850"/>
                    <a:pt x="3881" y="828724"/>
                  </a:cubicBezTo>
                  <a:lnTo>
                    <a:pt x="0" y="751872"/>
                  </a:lnTo>
                  <a:lnTo>
                    <a:pt x="0" y="751832"/>
                  </a:lnTo>
                  <a:lnTo>
                    <a:pt x="3881" y="674980"/>
                  </a:lnTo>
                  <a:cubicBezTo>
                    <a:pt x="42383" y="295854"/>
                    <a:pt x="362567" y="0"/>
                    <a:pt x="751851" y="0"/>
                  </a:cubicBezTo>
                  <a:close/>
                </a:path>
              </a:pathLst>
            </a:custGeom>
            <a:noFill/>
            <a:extLst>
              <a:ext uri="{909E8E84-426E-40DD-AFC4-6F175D3DCCD1}">
                <a14:hiddenFill xmlns:a14="http://schemas.microsoft.com/office/drawing/2010/main">
                  <a:solidFill>
                    <a:srgbClr val="FFFFFF"/>
                  </a:solidFill>
                </a14:hiddenFill>
              </a:ext>
            </a:extLst>
          </p:spPr>
        </p:pic>
        <p:grpSp>
          <p:nvGrpSpPr>
            <p:cNvPr id="44" name="Группа 43">
              <a:extLst>
                <a:ext uri="{FF2B5EF4-FFF2-40B4-BE49-F238E27FC236}">
                  <a16:creationId xmlns:a16="http://schemas.microsoft.com/office/drawing/2014/main" id="{B33AAB1B-8014-C8DA-4160-FDBF4E7B0239}"/>
                </a:ext>
              </a:extLst>
            </p:cNvPr>
            <p:cNvGrpSpPr/>
            <p:nvPr/>
          </p:nvGrpSpPr>
          <p:grpSpPr>
            <a:xfrm>
              <a:off x="5310473" y="1081344"/>
              <a:ext cx="1503704" cy="1503704"/>
              <a:chOff x="5078196" y="-2069723"/>
              <a:chExt cx="1503704" cy="1503704"/>
            </a:xfrm>
          </p:grpSpPr>
          <p:sp>
            <p:nvSpPr>
              <p:cNvPr id="27" name="Овал 26">
                <a:extLst>
                  <a:ext uri="{FF2B5EF4-FFF2-40B4-BE49-F238E27FC236}">
                    <a16:creationId xmlns:a16="http://schemas.microsoft.com/office/drawing/2014/main" id="{0DC5E21D-A3A1-5188-C705-DA9556A33FA4}"/>
                  </a:ext>
                </a:extLst>
              </p:cNvPr>
              <p:cNvSpPr/>
              <p:nvPr/>
            </p:nvSpPr>
            <p:spPr>
              <a:xfrm>
                <a:off x="5078196" y="-2069723"/>
                <a:ext cx="1503704" cy="1503704"/>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Рисунок 4">
                <a:extLst>
                  <a:ext uri="{FF2B5EF4-FFF2-40B4-BE49-F238E27FC236}">
                    <a16:creationId xmlns:a16="http://schemas.microsoft.com/office/drawing/2014/main" id="{C415EEE2-BFCF-468D-837C-B88C1915313C}"/>
                  </a:ext>
                </a:extLst>
              </p:cNvPr>
              <p:cNvPicPr>
                <a:picLocks noChangeAspect="1"/>
              </p:cNvPicPr>
              <p:nvPr/>
            </p:nvPicPr>
            <p:blipFill>
              <a:blip r:embed="rId6" cstate="hq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5131421" y="-1678749"/>
                <a:ext cx="1397253" cy="705778"/>
              </a:xfrm>
              <a:prstGeom prst="rect">
                <a:avLst/>
              </a:prstGeom>
            </p:spPr>
          </p:pic>
        </p:grpSp>
        <p:grpSp>
          <p:nvGrpSpPr>
            <p:cNvPr id="42" name="Группа 41">
              <a:extLst>
                <a:ext uri="{FF2B5EF4-FFF2-40B4-BE49-F238E27FC236}">
                  <a16:creationId xmlns:a16="http://schemas.microsoft.com/office/drawing/2014/main" id="{641A5412-2586-C64E-A607-E4D2710A9A54}"/>
                </a:ext>
              </a:extLst>
            </p:cNvPr>
            <p:cNvGrpSpPr/>
            <p:nvPr/>
          </p:nvGrpSpPr>
          <p:grpSpPr>
            <a:xfrm>
              <a:off x="810577" y="1081344"/>
              <a:ext cx="1503704" cy="1503704"/>
              <a:chOff x="87086" y="-2069723"/>
              <a:chExt cx="1503704" cy="1503704"/>
            </a:xfrm>
          </p:grpSpPr>
          <p:sp>
            <p:nvSpPr>
              <p:cNvPr id="25" name="Овал 24">
                <a:extLst>
                  <a:ext uri="{FF2B5EF4-FFF2-40B4-BE49-F238E27FC236}">
                    <a16:creationId xmlns:a16="http://schemas.microsoft.com/office/drawing/2014/main" id="{258DA948-FCB7-F212-44D2-F4043611DA96}"/>
                  </a:ext>
                </a:extLst>
              </p:cNvPr>
              <p:cNvSpPr/>
              <p:nvPr/>
            </p:nvSpPr>
            <p:spPr>
              <a:xfrm>
                <a:off x="87086" y="-2069723"/>
                <a:ext cx="1503704" cy="1503704"/>
              </a:xfrm>
              <a:prstGeom prst="ellipse">
                <a:avLst/>
              </a:prstGeom>
              <a:solidFill>
                <a:srgbClr val="02006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1" name="Рисунок 30" descr="В начало | Кыргызский Государственный Технический Университет им ...">
                <a:extLst>
                  <a:ext uri="{FF2B5EF4-FFF2-40B4-BE49-F238E27FC236}">
                    <a16:creationId xmlns:a16="http://schemas.microsoft.com/office/drawing/2014/main" id="{841F9176-B37D-37A4-DDC1-5D5628AFE62E}"/>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3425" y="-1950455"/>
                <a:ext cx="991026" cy="1249193"/>
              </a:xfrm>
              <a:custGeom>
                <a:avLst/>
                <a:gdLst>
                  <a:gd name="connsiteX0" fmla="*/ 91979 w 991026"/>
                  <a:gd name="connsiteY0" fmla="*/ 0 h 1249193"/>
                  <a:gd name="connsiteX1" fmla="*/ 899048 w 991026"/>
                  <a:gd name="connsiteY1" fmla="*/ 0 h 1249193"/>
                  <a:gd name="connsiteX2" fmla="*/ 915880 w 991026"/>
                  <a:gd name="connsiteY2" fmla="*/ 9137 h 1249193"/>
                  <a:gd name="connsiteX3" fmla="*/ 991026 w 991026"/>
                  <a:gd name="connsiteY3" fmla="*/ 71137 h 1249193"/>
                  <a:gd name="connsiteX4" fmla="*/ 991026 w 991026"/>
                  <a:gd name="connsiteY4" fmla="*/ 1194031 h 1249193"/>
                  <a:gd name="connsiteX5" fmla="*/ 924169 w 991026"/>
                  <a:gd name="connsiteY5" fmla="*/ 1249193 h 1249193"/>
                  <a:gd name="connsiteX6" fmla="*/ 66857 w 991026"/>
                  <a:gd name="connsiteY6" fmla="*/ 1249193 h 1249193"/>
                  <a:gd name="connsiteX7" fmla="*/ 0 w 991026"/>
                  <a:gd name="connsiteY7" fmla="*/ 1194031 h 1249193"/>
                  <a:gd name="connsiteX8" fmla="*/ 0 w 991026"/>
                  <a:gd name="connsiteY8" fmla="*/ 71137 h 1249193"/>
                  <a:gd name="connsiteX9" fmla="*/ 75146 w 991026"/>
                  <a:gd name="connsiteY9" fmla="*/ 9137 h 12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1026" h="1249193">
                    <a:moveTo>
                      <a:pt x="91979" y="0"/>
                    </a:moveTo>
                    <a:lnTo>
                      <a:pt x="899048" y="0"/>
                    </a:lnTo>
                    <a:lnTo>
                      <a:pt x="915880" y="9137"/>
                    </a:lnTo>
                    <a:lnTo>
                      <a:pt x="991026" y="71137"/>
                    </a:lnTo>
                    <a:lnTo>
                      <a:pt x="991026" y="1194031"/>
                    </a:lnTo>
                    <a:lnTo>
                      <a:pt x="924169" y="1249193"/>
                    </a:lnTo>
                    <a:lnTo>
                      <a:pt x="66857" y="1249193"/>
                    </a:lnTo>
                    <a:lnTo>
                      <a:pt x="0" y="1194031"/>
                    </a:lnTo>
                    <a:lnTo>
                      <a:pt x="0" y="71137"/>
                    </a:lnTo>
                    <a:lnTo>
                      <a:pt x="75146" y="9137"/>
                    </a:lnTo>
                    <a:close/>
                  </a:path>
                </a:pathLst>
              </a:custGeom>
              <a:noFill/>
              <a:extLst>
                <a:ext uri="{909E8E84-426E-40DD-AFC4-6F175D3DCCD1}">
                  <a14:hiddenFill xmlns:a14="http://schemas.microsoft.com/office/drawing/2010/main">
                    <a:solidFill>
                      <a:srgbClr val="FFFFFF"/>
                    </a:solidFill>
                  </a14:hiddenFill>
                </a:ext>
              </a:extLst>
            </p:spPr>
          </p:pic>
        </p:grpSp>
        <p:grpSp>
          <p:nvGrpSpPr>
            <p:cNvPr id="43" name="Группа 42">
              <a:extLst>
                <a:ext uri="{FF2B5EF4-FFF2-40B4-BE49-F238E27FC236}">
                  <a16:creationId xmlns:a16="http://schemas.microsoft.com/office/drawing/2014/main" id="{43A2AE7C-8752-6E38-1E5C-D2B7A5481A23}"/>
                </a:ext>
              </a:extLst>
            </p:cNvPr>
            <p:cNvGrpSpPr/>
            <p:nvPr/>
          </p:nvGrpSpPr>
          <p:grpSpPr>
            <a:xfrm>
              <a:off x="3060525" y="1081344"/>
              <a:ext cx="1503704" cy="1503704"/>
              <a:chOff x="3151425" y="-2069723"/>
              <a:chExt cx="1503704" cy="1503704"/>
            </a:xfrm>
          </p:grpSpPr>
          <p:sp>
            <p:nvSpPr>
              <p:cNvPr id="34" name="Овал 33">
                <a:extLst>
                  <a:ext uri="{FF2B5EF4-FFF2-40B4-BE49-F238E27FC236}">
                    <a16:creationId xmlns:a16="http://schemas.microsoft.com/office/drawing/2014/main" id="{3236A511-D8E4-9EF0-8635-783029961C7E}"/>
                  </a:ext>
                </a:extLst>
              </p:cNvPr>
              <p:cNvSpPr/>
              <p:nvPr/>
            </p:nvSpPr>
            <p:spPr>
              <a:xfrm>
                <a:off x="3151425" y="-2069723"/>
                <a:ext cx="1503704" cy="1503704"/>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3" name="Рисунок 32" descr="Geen fotobeschrijving beschikbaar.">
                <a:extLst>
                  <a:ext uri="{FF2B5EF4-FFF2-40B4-BE49-F238E27FC236}">
                    <a16:creationId xmlns:a16="http://schemas.microsoft.com/office/drawing/2014/main" id="{FB00855B-CA22-0A72-DE2A-14D0D8DCB25D}"/>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307327" y="-1961539"/>
                <a:ext cx="1191899" cy="1271359"/>
              </a:xfrm>
              <a:custGeom>
                <a:avLst/>
                <a:gdLst>
                  <a:gd name="connsiteX0" fmla="*/ 223847 w 1191899"/>
                  <a:gd name="connsiteY0" fmla="*/ 0 h 1271359"/>
                  <a:gd name="connsiteX1" fmla="*/ 990075 w 1191899"/>
                  <a:gd name="connsiteY1" fmla="*/ 0 h 1271359"/>
                  <a:gd name="connsiteX2" fmla="*/ 1027329 w 1191899"/>
                  <a:gd name="connsiteY2" fmla="*/ 20221 h 1271359"/>
                  <a:gd name="connsiteX3" fmla="*/ 1138601 w 1191899"/>
                  <a:gd name="connsiteY3" fmla="*/ 112029 h 1271359"/>
                  <a:gd name="connsiteX4" fmla="*/ 1191899 w 1191899"/>
                  <a:gd name="connsiteY4" fmla="*/ 176627 h 1271359"/>
                  <a:gd name="connsiteX5" fmla="*/ 1191899 w 1191899"/>
                  <a:gd name="connsiteY5" fmla="*/ 1110709 h 1271359"/>
                  <a:gd name="connsiteX6" fmla="*/ 1138601 w 1191899"/>
                  <a:gd name="connsiteY6" fmla="*/ 1175308 h 1271359"/>
                  <a:gd name="connsiteX7" fmla="*/ 1027329 w 1191899"/>
                  <a:gd name="connsiteY7" fmla="*/ 1267115 h 1271359"/>
                  <a:gd name="connsiteX8" fmla="*/ 1019510 w 1191899"/>
                  <a:gd name="connsiteY8" fmla="*/ 1271359 h 1271359"/>
                  <a:gd name="connsiteX9" fmla="*/ 194412 w 1191899"/>
                  <a:gd name="connsiteY9" fmla="*/ 1271359 h 1271359"/>
                  <a:gd name="connsiteX10" fmla="*/ 186594 w 1191899"/>
                  <a:gd name="connsiteY10" fmla="*/ 1267115 h 1271359"/>
                  <a:gd name="connsiteX11" fmla="*/ 75322 w 1191899"/>
                  <a:gd name="connsiteY11" fmla="*/ 1175308 h 1271359"/>
                  <a:gd name="connsiteX12" fmla="*/ 0 w 1191899"/>
                  <a:gd name="connsiteY12" fmla="*/ 1084017 h 1271359"/>
                  <a:gd name="connsiteX13" fmla="*/ 0 w 1191899"/>
                  <a:gd name="connsiteY13" fmla="*/ 203319 h 1271359"/>
                  <a:gd name="connsiteX14" fmla="*/ 75322 w 1191899"/>
                  <a:gd name="connsiteY14" fmla="*/ 112029 h 1271359"/>
                  <a:gd name="connsiteX15" fmla="*/ 186594 w 1191899"/>
                  <a:gd name="connsiteY15" fmla="*/ 20221 h 1271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91899" h="1271359">
                    <a:moveTo>
                      <a:pt x="223847" y="0"/>
                    </a:moveTo>
                    <a:lnTo>
                      <a:pt x="990075" y="0"/>
                    </a:lnTo>
                    <a:lnTo>
                      <a:pt x="1027329" y="20221"/>
                    </a:lnTo>
                    <a:cubicBezTo>
                      <a:pt x="1067327" y="47243"/>
                      <a:pt x="1104586" y="78014"/>
                      <a:pt x="1138601" y="112029"/>
                    </a:cubicBezTo>
                    <a:lnTo>
                      <a:pt x="1191899" y="176627"/>
                    </a:lnTo>
                    <a:lnTo>
                      <a:pt x="1191899" y="1110709"/>
                    </a:lnTo>
                    <a:lnTo>
                      <a:pt x="1138601" y="1175308"/>
                    </a:lnTo>
                    <a:cubicBezTo>
                      <a:pt x="1104586" y="1209322"/>
                      <a:pt x="1067327" y="1240093"/>
                      <a:pt x="1027329" y="1267115"/>
                    </a:cubicBezTo>
                    <a:lnTo>
                      <a:pt x="1019510" y="1271359"/>
                    </a:lnTo>
                    <a:lnTo>
                      <a:pt x="194412" y="1271359"/>
                    </a:lnTo>
                    <a:lnTo>
                      <a:pt x="186594" y="1267115"/>
                    </a:lnTo>
                    <a:cubicBezTo>
                      <a:pt x="146595" y="1240093"/>
                      <a:pt x="109336" y="1209322"/>
                      <a:pt x="75322" y="1175308"/>
                    </a:cubicBezTo>
                    <a:lnTo>
                      <a:pt x="0" y="1084017"/>
                    </a:lnTo>
                    <a:lnTo>
                      <a:pt x="0" y="203319"/>
                    </a:lnTo>
                    <a:lnTo>
                      <a:pt x="75322" y="112029"/>
                    </a:lnTo>
                    <a:cubicBezTo>
                      <a:pt x="109336" y="78014"/>
                      <a:pt x="146595" y="47243"/>
                      <a:pt x="186594" y="20221"/>
                    </a:cubicBezTo>
                    <a:close/>
                  </a:path>
                </a:pathLst>
              </a:custGeom>
              <a:noFill/>
              <a:ln>
                <a:noFill/>
              </a:ln>
              <a:extLst>
                <a:ext uri="{909E8E84-426E-40DD-AFC4-6F175D3DCCD1}">
                  <a14:hiddenFill xmlns:a14="http://schemas.microsoft.com/office/drawing/2010/main">
                    <a:solidFill>
                      <a:srgbClr val="FFFFFF"/>
                    </a:solidFill>
                  </a14:hiddenFill>
                </a:ext>
              </a:extLst>
            </p:spPr>
          </p:pic>
        </p:grpSp>
      </p:grpSp>
      <p:sp>
        <p:nvSpPr>
          <p:cNvPr id="8" name="Прямоугольник: скругленные углы 7">
            <a:extLst>
              <a:ext uri="{FF2B5EF4-FFF2-40B4-BE49-F238E27FC236}">
                <a16:creationId xmlns:a16="http://schemas.microsoft.com/office/drawing/2014/main" id="{45CC2446-18C3-F922-C0B2-15CF2DE589FE}"/>
              </a:ext>
            </a:extLst>
          </p:cNvPr>
          <p:cNvSpPr/>
          <p:nvPr/>
        </p:nvSpPr>
        <p:spPr>
          <a:xfrm>
            <a:off x="7739402" y="2799548"/>
            <a:ext cx="4200445" cy="3833480"/>
          </a:xfrm>
          <a:prstGeom prst="roundRect">
            <a:avLst>
              <a:gd name="adj" fmla="val 0"/>
            </a:avLst>
          </a:prstGeom>
          <a:gradFill>
            <a:gsLst>
              <a:gs pos="24000">
                <a:schemeClr val="accent3">
                  <a:lumMod val="0"/>
                  <a:lumOff val="100000"/>
                </a:schemeClr>
              </a:gs>
              <a:gs pos="70000">
                <a:schemeClr val="accent3">
                  <a:lumMod val="0"/>
                  <a:lumOff val="100000"/>
                </a:schemeClr>
              </a:gs>
              <a:gs pos="100000">
                <a:schemeClr val="bg1">
                  <a:lumMod val="85000"/>
                </a:schemeClr>
              </a:gs>
            </a:gsLst>
            <a:path path="circle">
              <a:fillToRect l="50000" t="-80000" r="50000" b="180000"/>
            </a:path>
          </a:gradFill>
          <a:ln>
            <a:noFill/>
          </a:ln>
          <a:effectLst>
            <a:outerShdw blurRad="50800" dist="1143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TextBox 46">
            <a:extLst>
              <a:ext uri="{FF2B5EF4-FFF2-40B4-BE49-F238E27FC236}">
                <a16:creationId xmlns:a16="http://schemas.microsoft.com/office/drawing/2014/main" id="{008B2A97-BF9C-ABFC-E676-E6984409AE52}"/>
              </a:ext>
            </a:extLst>
          </p:cNvPr>
          <p:cNvSpPr txBox="1"/>
          <p:nvPr/>
        </p:nvSpPr>
        <p:spPr>
          <a:xfrm>
            <a:off x="7903248" y="2979169"/>
            <a:ext cx="3900997" cy="2954655"/>
          </a:xfrm>
          <a:prstGeom prst="rect">
            <a:avLst/>
          </a:prstGeom>
          <a:noFill/>
        </p:spPr>
        <p:txBody>
          <a:bodyPr wrap="square">
            <a:spAutoFit/>
          </a:bodyPr>
          <a:lstStyle>
            <a:defPPr>
              <a:defRPr lang="ru-RU"/>
            </a:defPPr>
            <a:lvl1pPr>
              <a:defRPr sz="1400" b="1">
                <a:latin typeface="Segoe UI" panose="020B0502040204020203" pitchFamily="34" charset="0"/>
                <a:cs typeface="Segoe UI" panose="020B0502040204020203" pitchFamily="34" charset="0"/>
              </a:defRPr>
            </a:lvl1pPr>
          </a:lstStyle>
          <a:p>
            <a:r>
              <a:rPr lang="ky-KG" sz="2400" dirty="0"/>
              <a:t>“</a:t>
            </a:r>
            <a:r>
              <a:rPr lang="en-US" sz="2400" dirty="0"/>
              <a:t>University</a:t>
            </a:r>
            <a:r>
              <a:rPr lang="ky-KG" sz="2400" dirty="0"/>
              <a:t> 4.0”:</a:t>
            </a:r>
          </a:p>
          <a:p>
            <a:r>
              <a:rPr lang="ky-KG" sz="1800" dirty="0"/>
              <a:t> </a:t>
            </a:r>
            <a:endParaRPr lang="ru-RU" sz="1800" b="0" dirty="0"/>
          </a:p>
          <a:p>
            <a:pPr>
              <a:buClr>
                <a:srgbClr val="323DCE"/>
              </a:buClr>
              <a:buSzPct val="150000"/>
            </a:pPr>
            <a:r>
              <a:rPr lang="en-US" sz="1800" b="0" dirty="0"/>
              <a:t>Transformation of education content and technology;</a:t>
            </a:r>
            <a:endParaRPr lang="ru-RU" sz="1800" b="0" dirty="0"/>
          </a:p>
          <a:p>
            <a:pPr>
              <a:buClr>
                <a:srgbClr val="323DCE"/>
              </a:buClr>
              <a:buSzPct val="150000"/>
            </a:pPr>
            <a:endParaRPr lang="en-US" sz="1800" b="0" dirty="0"/>
          </a:p>
          <a:p>
            <a:pPr>
              <a:buClr>
                <a:srgbClr val="323DCE"/>
              </a:buClr>
              <a:buSzPct val="150000"/>
            </a:pPr>
            <a:r>
              <a:rPr lang="en-US" sz="1800" b="0" dirty="0"/>
              <a:t>Innovative and scientific transformation;</a:t>
            </a:r>
            <a:endParaRPr lang="ru-RU" sz="1800" b="0" dirty="0"/>
          </a:p>
          <a:p>
            <a:pPr>
              <a:buClr>
                <a:srgbClr val="323DCE"/>
              </a:buClr>
              <a:buSzPct val="150000"/>
            </a:pPr>
            <a:endParaRPr lang="en-US" sz="1800" b="0" dirty="0"/>
          </a:p>
          <a:p>
            <a:pPr>
              <a:buClr>
                <a:srgbClr val="323DCE"/>
              </a:buClr>
              <a:buSzPct val="150000"/>
            </a:pPr>
            <a:r>
              <a:rPr lang="en-US" sz="1800" b="0" dirty="0"/>
              <a:t>Transformation of university management.</a:t>
            </a:r>
            <a:endParaRPr lang="ru-RU" sz="1800" b="0" dirty="0"/>
          </a:p>
        </p:txBody>
      </p:sp>
    </p:spTree>
    <p:extLst>
      <p:ext uri="{BB962C8B-B14F-4D97-AF65-F5344CB8AC3E}">
        <p14:creationId xmlns:p14="http://schemas.microsoft.com/office/powerpoint/2010/main" val="32177289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0E19EB57-80A5-1B6D-4DAC-32AAFD4D32A1}"/>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0" y="1016359"/>
            <a:ext cx="12192000" cy="5841641"/>
          </a:xfrm>
          <a:prstGeom prst="rect">
            <a:avLst/>
          </a:prstGeom>
        </p:spPr>
      </p:pic>
      <p:sp>
        <p:nvSpPr>
          <p:cNvPr id="4" name="Прямоугольник 3">
            <a:extLst>
              <a:ext uri="{FF2B5EF4-FFF2-40B4-BE49-F238E27FC236}">
                <a16:creationId xmlns:a16="http://schemas.microsoft.com/office/drawing/2014/main" id="{9D962490-B711-12D3-74A9-13B8B688B247}"/>
              </a:ext>
            </a:extLst>
          </p:cNvPr>
          <p:cNvSpPr/>
          <p:nvPr/>
        </p:nvSpPr>
        <p:spPr>
          <a:xfrm>
            <a:off x="57665" y="0"/>
            <a:ext cx="12192000" cy="3549536"/>
          </a:xfrm>
          <a:prstGeom prst="rect">
            <a:avLst/>
          </a:prstGeom>
          <a:gradFill flip="none" rotWithShape="1">
            <a:gsLst>
              <a:gs pos="0">
                <a:srgbClr val="0042D0"/>
              </a:gs>
              <a:gs pos="100000">
                <a:srgbClr val="6D07B7"/>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endParaRPr>
          </a:p>
        </p:txBody>
      </p:sp>
      <p:sp>
        <p:nvSpPr>
          <p:cNvPr id="5" name="Прямоугольник: скругленные углы 4">
            <a:extLst>
              <a:ext uri="{FF2B5EF4-FFF2-40B4-BE49-F238E27FC236}">
                <a16:creationId xmlns:a16="http://schemas.microsoft.com/office/drawing/2014/main" id="{523FA150-287A-3E31-39A9-E7A0E5919E67}"/>
              </a:ext>
            </a:extLst>
          </p:cNvPr>
          <p:cNvSpPr/>
          <p:nvPr/>
        </p:nvSpPr>
        <p:spPr>
          <a:xfrm>
            <a:off x="125414" y="1016359"/>
            <a:ext cx="5406501" cy="5616670"/>
          </a:xfrm>
          <a:prstGeom prst="roundRect">
            <a:avLst>
              <a:gd name="adj" fmla="val 0"/>
            </a:avLst>
          </a:prstGeom>
          <a:gradFill>
            <a:gsLst>
              <a:gs pos="24000">
                <a:schemeClr val="accent3">
                  <a:lumMod val="0"/>
                  <a:lumOff val="100000"/>
                </a:schemeClr>
              </a:gs>
              <a:gs pos="70000">
                <a:schemeClr val="accent3">
                  <a:lumMod val="0"/>
                  <a:lumOff val="100000"/>
                </a:schemeClr>
              </a:gs>
              <a:gs pos="100000">
                <a:schemeClr val="bg1">
                  <a:lumMod val="85000"/>
                </a:schemeClr>
              </a:gs>
            </a:gsLst>
            <a:path path="circle">
              <a:fillToRect l="50000" t="-80000" r="50000" b="180000"/>
            </a:path>
          </a:gradFill>
          <a:ln>
            <a:noFill/>
          </a:ln>
          <a:effectLst>
            <a:outerShdw blurRad="50800" dist="1143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084" name="Picture 12" descr="В Китае система Мастерских Лу Баня помогает получить современные и профессиональные навыки">
            <a:extLst>
              <a:ext uri="{FF2B5EF4-FFF2-40B4-BE49-F238E27FC236}">
                <a16:creationId xmlns:a16="http://schemas.microsoft.com/office/drawing/2014/main" id="{0578EC64-46F2-42B9-B55C-292DB2AADE1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46757" y="4880189"/>
            <a:ext cx="2578266" cy="1450793"/>
          </a:xfrm>
          <a:prstGeom prst="roundRect">
            <a:avLst>
              <a:gd name="adj" fmla="val 8594"/>
            </a:avLst>
          </a:prstGeom>
          <a:solidFill>
            <a:srgbClr val="FFFFFF">
              <a:shade val="85000"/>
            </a:srgbClr>
          </a:solidFill>
          <a:ln>
            <a:noFill/>
          </a:ln>
          <a:effectLst>
            <a:outerShdw blurRad="50800" dist="38100" dir="2700000" algn="tl" rotWithShape="0">
              <a:prstClr val="black">
                <a:alpha val="40000"/>
              </a:prstClr>
            </a:outerShdw>
          </a:effectLst>
        </p:spPr>
      </p:pic>
      <p:sp>
        <p:nvSpPr>
          <p:cNvPr id="15" name="TextBox 14">
            <a:extLst>
              <a:ext uri="{FF2B5EF4-FFF2-40B4-BE49-F238E27FC236}">
                <a16:creationId xmlns:a16="http://schemas.microsoft.com/office/drawing/2014/main" id="{7CBE64BC-9F30-4973-B746-6AE1E0AAD933}"/>
              </a:ext>
            </a:extLst>
          </p:cNvPr>
          <p:cNvSpPr txBox="1"/>
          <p:nvPr/>
        </p:nvSpPr>
        <p:spPr>
          <a:xfrm>
            <a:off x="555365" y="4319673"/>
            <a:ext cx="4785386" cy="492443"/>
          </a:xfrm>
          <a:prstGeom prst="rect">
            <a:avLst/>
          </a:prstGeom>
          <a:noFill/>
        </p:spPr>
        <p:txBody>
          <a:bodyPr wrap="square" rtlCol="0">
            <a:spAutoFit/>
          </a:bodyPr>
          <a:lstStyle/>
          <a:p>
            <a:r>
              <a:rPr lang="en-US" sz="2600" b="1" dirty="0">
                <a:latin typeface="Segoe UI" panose="020B0502040204020203" pitchFamily="34" charset="0"/>
                <a:cs typeface="Segoe UI" panose="020B0502040204020203" pitchFamily="34" charset="0"/>
              </a:rPr>
              <a:t>$25 </a:t>
            </a:r>
            <a:r>
              <a:rPr lang="en-US" sz="2600" b="1" dirty="0" err="1">
                <a:latin typeface="Segoe UI" panose="020B0502040204020203" pitchFamily="34" charset="0"/>
                <a:cs typeface="Segoe UI" panose="020B0502040204020203" pitchFamily="34" charset="0"/>
              </a:rPr>
              <a:t>mln</a:t>
            </a:r>
            <a:r>
              <a:rPr lang="en-US" sz="2600" b="1" dirty="0">
                <a:latin typeface="Segoe UI" panose="020B0502040204020203" pitchFamily="34" charset="0"/>
                <a:cs typeface="Segoe UI" panose="020B0502040204020203" pitchFamily="34" charset="0"/>
              </a:rPr>
              <a:t>. </a:t>
            </a:r>
            <a:r>
              <a:rPr lang="en-US" sz="2600" dirty="0">
                <a:latin typeface="Segoe UI" panose="020B0502040204020203" pitchFamily="34" charset="0"/>
                <a:cs typeface="Segoe UI" panose="020B0502040204020203" pitchFamily="34" charset="0"/>
              </a:rPr>
              <a:t>USD project</a:t>
            </a:r>
            <a:endParaRPr lang="ru-RU" sz="2600" dirty="0">
              <a:latin typeface="Segoe UI" panose="020B0502040204020203" pitchFamily="34" charset="0"/>
              <a:cs typeface="Segoe UI" panose="020B0502040204020203" pitchFamily="34" charset="0"/>
            </a:endParaRPr>
          </a:p>
        </p:txBody>
      </p:sp>
      <p:pic>
        <p:nvPicPr>
          <p:cNvPr id="10" name="Рисунок 9">
            <a:extLst>
              <a:ext uri="{FF2B5EF4-FFF2-40B4-BE49-F238E27FC236}">
                <a16:creationId xmlns:a16="http://schemas.microsoft.com/office/drawing/2014/main" id="{3E3689B3-C175-C073-5C67-1BA610D2B1FF}"/>
              </a:ext>
            </a:extLst>
          </p:cNvPr>
          <p:cNvPicPr>
            <a:picLocks noChangeAspect="1"/>
          </p:cNvPicPr>
          <p:nvPr/>
        </p:nvPicPr>
        <p:blipFill rotWithShape="1">
          <a:blip r:embed="rId5"/>
          <a:srcRect l="4591" t="17022" r="5099" b="6787"/>
          <a:stretch/>
        </p:blipFill>
        <p:spPr>
          <a:xfrm>
            <a:off x="354595" y="1127125"/>
            <a:ext cx="4913171" cy="2330457"/>
          </a:xfrm>
          <a:prstGeom prst="roundRect">
            <a:avLst>
              <a:gd name="adj" fmla="val 8594"/>
            </a:avLst>
          </a:prstGeom>
          <a:solidFill>
            <a:srgbClr val="FFFFFF">
              <a:shade val="85000"/>
            </a:srgbClr>
          </a:solidFill>
          <a:ln>
            <a:noFill/>
          </a:ln>
          <a:effectLst>
            <a:outerShdw blurRad="50800" dist="38100" dir="2700000" algn="tl" rotWithShape="0">
              <a:prstClr val="black">
                <a:alpha val="40000"/>
              </a:prstClr>
            </a:outerShdw>
          </a:effectLst>
        </p:spPr>
      </p:pic>
      <p:sp>
        <p:nvSpPr>
          <p:cNvPr id="6" name="TextBox 5">
            <a:extLst>
              <a:ext uri="{FF2B5EF4-FFF2-40B4-BE49-F238E27FC236}">
                <a16:creationId xmlns:a16="http://schemas.microsoft.com/office/drawing/2014/main" id="{25181A93-ED76-07F7-4493-FBB6941C37E5}"/>
              </a:ext>
            </a:extLst>
          </p:cNvPr>
          <p:cNvSpPr txBox="1"/>
          <p:nvPr/>
        </p:nvSpPr>
        <p:spPr>
          <a:xfrm>
            <a:off x="6261581" y="260403"/>
            <a:ext cx="5689870" cy="461665"/>
          </a:xfrm>
          <a:prstGeom prst="rect">
            <a:avLst/>
          </a:prstGeom>
          <a:noFill/>
        </p:spPr>
        <p:txBody>
          <a:bodyPr wrap="square">
            <a:spAutoFit/>
          </a:bodyPr>
          <a:lstStyle/>
          <a:p>
            <a:pPr algn="r"/>
            <a:r>
              <a:rPr lang="en-US" sz="2400" b="1" dirty="0">
                <a:solidFill>
                  <a:schemeClr val="bg1"/>
                </a:solidFill>
                <a:latin typeface="Segoe UI" panose="020B0502040204020203" pitchFamily="34" charset="0"/>
                <a:ea typeface="MS PGothic"/>
                <a:cs typeface="Segoe UI" panose="020B0502040204020203" pitchFamily="34" charset="0"/>
              </a:rPr>
              <a:t>HIGHER VOCATIONAL EDUCATION</a:t>
            </a:r>
            <a:endParaRPr lang="ru-RU" sz="2400" b="1" dirty="0">
              <a:solidFill>
                <a:schemeClr val="bg1"/>
              </a:solidFill>
              <a:latin typeface="Segoe UI" panose="020B0502040204020203" pitchFamily="34" charset="0"/>
              <a:ea typeface="MS PGothic"/>
              <a:cs typeface="Segoe UI" panose="020B0502040204020203" pitchFamily="34" charset="0"/>
            </a:endParaRPr>
          </a:p>
        </p:txBody>
      </p:sp>
      <p:pic>
        <p:nvPicPr>
          <p:cNvPr id="8" name="Рисунок 7" descr="Изображение выглядит как логотип, Графика, текст, символ&#10;&#10;Автоматически созданное описание">
            <a:extLst>
              <a:ext uri="{FF2B5EF4-FFF2-40B4-BE49-F238E27FC236}">
                <a16:creationId xmlns:a16="http://schemas.microsoft.com/office/drawing/2014/main" id="{1BA83A97-DB82-3401-B5E5-C9578A9D45C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1853" y="4836222"/>
            <a:ext cx="2015304" cy="1511478"/>
          </a:xfrm>
          <a:prstGeom prst="rect">
            <a:avLst/>
          </a:prstGeom>
        </p:spPr>
      </p:pic>
      <p:sp>
        <p:nvSpPr>
          <p:cNvPr id="2" name="Прямоугольник: скругленные углы 1">
            <a:extLst>
              <a:ext uri="{FF2B5EF4-FFF2-40B4-BE49-F238E27FC236}">
                <a16:creationId xmlns:a16="http://schemas.microsoft.com/office/drawing/2014/main" id="{F332267A-6BD2-9AB6-24A1-9761CC7D9A03}"/>
              </a:ext>
            </a:extLst>
          </p:cNvPr>
          <p:cNvSpPr/>
          <p:nvPr/>
        </p:nvSpPr>
        <p:spPr>
          <a:xfrm>
            <a:off x="9228721" y="3641125"/>
            <a:ext cx="2963279" cy="2916194"/>
          </a:xfrm>
          <a:prstGeom prst="roundRect">
            <a:avLst>
              <a:gd name="adj" fmla="val 0"/>
            </a:avLst>
          </a:prstGeom>
          <a:gradFill>
            <a:gsLst>
              <a:gs pos="24000">
                <a:schemeClr val="accent3">
                  <a:lumMod val="0"/>
                  <a:lumOff val="100000"/>
                </a:schemeClr>
              </a:gs>
              <a:gs pos="70000">
                <a:schemeClr val="accent3">
                  <a:lumMod val="0"/>
                  <a:lumOff val="100000"/>
                </a:schemeClr>
              </a:gs>
              <a:gs pos="100000">
                <a:schemeClr val="bg1">
                  <a:lumMod val="85000"/>
                </a:schemeClr>
              </a:gs>
            </a:gsLst>
            <a:path path="circle">
              <a:fillToRect l="50000" t="-80000" r="50000" b="180000"/>
            </a:path>
          </a:gradFill>
          <a:ln>
            <a:noFill/>
          </a:ln>
          <a:effectLst>
            <a:outerShdw blurRad="50800" dist="1143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32">
            <a:extLst>
              <a:ext uri="{FF2B5EF4-FFF2-40B4-BE49-F238E27FC236}">
                <a16:creationId xmlns:a16="http://schemas.microsoft.com/office/drawing/2014/main" id="{2D3A17B8-01F9-BD5B-E7AE-A91A4499266C}"/>
              </a:ext>
            </a:extLst>
          </p:cNvPr>
          <p:cNvSpPr txBox="1"/>
          <p:nvPr/>
        </p:nvSpPr>
        <p:spPr>
          <a:xfrm>
            <a:off x="9106517" y="1219078"/>
            <a:ext cx="2609208" cy="2215991"/>
          </a:xfrm>
          <a:prstGeom prst="rect">
            <a:avLst/>
          </a:prstGeom>
        </p:spPr>
        <p:txBody>
          <a:bodyPr wrap="square" lIns="0" tIns="0" rIns="0" bIns="0" rtlCol="0" anchor="t">
            <a:spAutoFit/>
          </a:bodyPr>
          <a:lstStyle/>
          <a:p>
            <a:r>
              <a:rPr lang="en-US" dirty="0">
                <a:solidFill>
                  <a:schemeClr val="bg1"/>
                </a:solidFill>
                <a:effectLst/>
                <a:latin typeface="Segoe UI" panose="020B0502040204020203" pitchFamily="34" charset="0"/>
                <a:ea typeface="Calibri" panose="020F0502020204030204" pitchFamily="34" charset="0"/>
                <a:cs typeface="Segoe UI" panose="020B0502040204020203" pitchFamily="34" charset="0"/>
              </a:rPr>
              <a:t>A scientific research center on </a:t>
            </a:r>
            <a:r>
              <a:rPr lang="en-US" b="1" dirty="0">
                <a:solidFill>
                  <a:schemeClr val="bg1"/>
                </a:solidFill>
                <a:effectLst/>
                <a:latin typeface="Segoe UI" panose="020B0502040204020203" pitchFamily="34" charset="0"/>
                <a:ea typeface="Calibri" panose="020F0502020204030204" pitchFamily="34" charset="0"/>
                <a:cs typeface="Segoe UI" panose="020B0502040204020203" pitchFamily="34" charset="0"/>
              </a:rPr>
              <a:t>artificial intelligence </a:t>
            </a:r>
            <a:r>
              <a:rPr lang="en-US" dirty="0">
                <a:solidFill>
                  <a:schemeClr val="bg1"/>
                </a:solidFill>
                <a:effectLst/>
                <a:latin typeface="Segoe UI" panose="020B0502040204020203" pitchFamily="34" charset="0"/>
                <a:ea typeface="Calibri" panose="020F0502020204030204" pitchFamily="34" charset="0"/>
                <a:cs typeface="Segoe UI" panose="020B0502040204020203" pitchFamily="34" charset="0"/>
              </a:rPr>
              <a:t>was established at the </a:t>
            </a:r>
            <a:r>
              <a:rPr lang="en-US" b="1" dirty="0">
                <a:solidFill>
                  <a:schemeClr val="bg1"/>
                </a:solidFill>
                <a:effectLst/>
                <a:latin typeface="Segoe UI" panose="020B0502040204020203" pitchFamily="34" charset="0"/>
                <a:ea typeface="Calibri" panose="020F0502020204030204" pitchFamily="34" charset="0"/>
                <a:cs typeface="Segoe UI" panose="020B0502040204020203" pitchFamily="34" charset="0"/>
              </a:rPr>
              <a:t>Institute of Fundamental Sciences </a:t>
            </a:r>
            <a:r>
              <a:rPr lang="en-US" dirty="0">
                <a:solidFill>
                  <a:schemeClr val="bg1"/>
                </a:solidFill>
                <a:effectLst/>
                <a:latin typeface="Segoe UI" panose="020B0502040204020203" pitchFamily="34" charset="0"/>
                <a:ea typeface="Calibri" panose="020F0502020204030204" pitchFamily="34" charset="0"/>
                <a:cs typeface="Segoe UI" panose="020B0502040204020203" pitchFamily="34" charset="0"/>
              </a:rPr>
              <a:t>of </a:t>
            </a:r>
            <a:r>
              <a:rPr lang="en-US" dirty="0" err="1">
                <a:solidFill>
                  <a:schemeClr val="bg1"/>
                </a:solidFill>
                <a:effectLst/>
                <a:latin typeface="Segoe UI" panose="020B0502040204020203" pitchFamily="34" charset="0"/>
                <a:ea typeface="Calibri" panose="020F0502020204030204" pitchFamily="34" charset="0"/>
                <a:cs typeface="Segoe UI" panose="020B0502040204020203" pitchFamily="34" charset="0"/>
              </a:rPr>
              <a:t>Balasagyn</a:t>
            </a:r>
            <a:r>
              <a:rPr lang="en-US" dirty="0">
                <a:solidFill>
                  <a:schemeClr val="bg1"/>
                </a:solidFill>
                <a:effectLst/>
                <a:latin typeface="Segoe UI" panose="020B0502040204020203" pitchFamily="34" charset="0"/>
                <a:ea typeface="Calibri" panose="020F0502020204030204" pitchFamily="34" charset="0"/>
                <a:cs typeface="Segoe UI" panose="020B0502040204020203" pitchFamily="34" charset="0"/>
              </a:rPr>
              <a:t> State University</a:t>
            </a:r>
            <a:endParaRPr lang="ky-KG" b="1" spc="13" dirty="0">
              <a:solidFill>
                <a:schemeClr val="bg1"/>
              </a:solidFill>
              <a:latin typeface="Segoe UI" panose="020B0502040204020203" pitchFamily="34" charset="0"/>
              <a:cs typeface="Segoe UI" panose="020B0502040204020203" pitchFamily="34" charset="0"/>
            </a:endParaRPr>
          </a:p>
        </p:txBody>
      </p:sp>
      <p:pic>
        <p:nvPicPr>
          <p:cNvPr id="12" name="Рисунок 11" descr="Изображение выглядит как Человеческое лицо, снимок экрана, Цвет электрик, свет&#10;&#10;Автоматически созданное описание">
            <a:extLst>
              <a:ext uri="{FF2B5EF4-FFF2-40B4-BE49-F238E27FC236}">
                <a16:creationId xmlns:a16="http://schemas.microsoft.com/office/drawing/2014/main" id="{FCF9DBDF-F535-1D8B-F6DA-497B4DD87F5E}"/>
              </a:ext>
            </a:extLst>
          </p:cNvPr>
          <p:cNvPicPr>
            <a:picLocks noChangeAspect="1"/>
          </p:cNvPicPr>
          <p:nvPr/>
        </p:nvPicPr>
        <p:blipFill rotWithShape="1">
          <a:blip r:embed="rId7">
            <a:extLst>
              <a:ext uri="{28A0092B-C50C-407E-A947-70E740481C1C}">
                <a14:useLocalDpi xmlns:a14="http://schemas.microsoft.com/office/drawing/2010/main" val="0"/>
              </a:ext>
              <a:ext uri="{837473B0-CC2E-450A-ABE3-18F120FF3D39}">
                <a1611:picAttrSrcUrl xmlns="" xmlns:a1611="http://schemas.microsoft.com/office/drawing/2016/11/main" r:id="rId8"/>
              </a:ext>
            </a:extLst>
          </a:blip>
          <a:srcRect r="3743"/>
          <a:stretch/>
        </p:blipFill>
        <p:spPr>
          <a:xfrm>
            <a:off x="5761096" y="1227375"/>
            <a:ext cx="3263520" cy="1922999"/>
          </a:xfrm>
          <a:prstGeom prst="roundRect">
            <a:avLst>
              <a:gd name="adj" fmla="val 8594"/>
            </a:avLst>
          </a:prstGeom>
          <a:solidFill>
            <a:srgbClr val="FFFFFF">
              <a:shade val="85000"/>
            </a:srgbClr>
          </a:solidFill>
          <a:ln>
            <a:noFill/>
          </a:ln>
          <a:effectLst>
            <a:outerShdw blurRad="50800" dist="38100" dir="2700000" algn="tl" rotWithShape="0">
              <a:prstClr val="black">
                <a:alpha val="40000"/>
              </a:prstClr>
            </a:outerShdw>
          </a:effectLst>
        </p:spPr>
      </p:pic>
      <p:pic>
        <p:nvPicPr>
          <p:cNvPr id="1028" name="Picture 4" descr="https://www.esaunggul.ac.id/wp-content/uploads/2023/12/Scopus-1.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666531" y="3709423"/>
            <a:ext cx="4313055" cy="2876808"/>
          </a:xfrm>
          <a:prstGeom prst="rect">
            <a:avLst/>
          </a:prstGeom>
          <a:noFill/>
          <a:extLst>
            <a:ext uri="{909E8E84-426E-40DD-AFC4-6F175D3DCCD1}">
              <a14:hiddenFill xmlns:a14="http://schemas.microsoft.com/office/drawing/2010/main">
                <a:solidFill>
                  <a:srgbClr val="FFFFFF"/>
                </a:solidFill>
              </a14:hiddenFill>
            </a:ext>
          </a:extLst>
        </p:spPr>
      </p:pic>
      <p:sp>
        <p:nvSpPr>
          <p:cNvPr id="17" name="Прямоугольник: скругленные углы 22">
            <a:extLst>
              <a:ext uri="{FF2B5EF4-FFF2-40B4-BE49-F238E27FC236}">
                <a16:creationId xmlns:a16="http://schemas.microsoft.com/office/drawing/2014/main" id="{3AB34B5D-7888-1107-FA47-75F282558705}"/>
              </a:ext>
            </a:extLst>
          </p:cNvPr>
          <p:cNvSpPr/>
          <p:nvPr/>
        </p:nvSpPr>
        <p:spPr>
          <a:xfrm>
            <a:off x="9106516" y="3884940"/>
            <a:ext cx="3085452" cy="2614583"/>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latin typeface="Arial Unicode MS" panose="020B0604020202020204" pitchFamily="34" charset="-128"/>
                <a:ea typeface="Arial Unicode MS" panose="020B0604020202020204" pitchFamily="34" charset="-128"/>
                <a:cs typeface="Arial Unicode MS" panose="020B0604020202020204" pitchFamily="34" charset="-128"/>
              </a:rPr>
              <a:t>"Kyrgyz State Technical University named after </a:t>
            </a:r>
            <a:r>
              <a:rPr lang="en-US" b="1" dirty="0" err="1">
                <a:solidFill>
                  <a:schemeClr val="tx1"/>
                </a:solidFill>
                <a:latin typeface="Arial Unicode MS" panose="020B0604020202020204" pitchFamily="34" charset="-128"/>
                <a:ea typeface="Arial Unicode MS" panose="020B0604020202020204" pitchFamily="34" charset="-128"/>
                <a:cs typeface="Arial Unicode MS" panose="020B0604020202020204" pitchFamily="34" charset="-128"/>
              </a:rPr>
              <a:t>Razzakov</a:t>
            </a:r>
            <a:r>
              <a:rPr lang="en-US" b="1" dirty="0">
                <a:solidFill>
                  <a:schemeClr val="tx1"/>
                </a:solidFill>
                <a:latin typeface="Arial Unicode MS" panose="020B0604020202020204" pitchFamily="34" charset="-128"/>
                <a:ea typeface="Arial Unicode MS" panose="020B0604020202020204" pitchFamily="34" charset="-128"/>
                <a:cs typeface="Arial Unicode MS" panose="020B0604020202020204" pitchFamily="34" charset="-128"/>
              </a:rPr>
              <a:t> and Osh State University have opened Scopus resource centers in the regions of Kyrgyzstan (Bishkek and Osh)."</a:t>
            </a:r>
            <a:endParaRPr lang="ru-RU" b="1" dirty="0">
              <a:solidFill>
                <a:schemeClr val="tx1"/>
              </a:solidFill>
              <a:latin typeface="Arial Unicode MS" panose="020B0604020202020204" pitchFamily="34" charset="-128"/>
              <a:ea typeface="Arial Unicode MS" panose="020B0604020202020204" pitchFamily="34" charset="-128"/>
              <a:cs typeface="Arial Unicode MS" panose="020B0604020202020204" pitchFamily="34" charset="-128"/>
            </a:endParaRPr>
          </a:p>
        </p:txBody>
      </p:sp>
    </p:spTree>
    <p:extLst>
      <p:ext uri="{BB962C8B-B14F-4D97-AF65-F5344CB8AC3E}">
        <p14:creationId xmlns:p14="http://schemas.microsoft.com/office/powerpoint/2010/main" val="28274969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8EC9BF6D-4E1A-8F79-97C9-C6A81A2C1669}"/>
              </a:ext>
            </a:extLst>
          </p:cNvPr>
          <p:cNvSpPr/>
          <p:nvPr/>
        </p:nvSpPr>
        <p:spPr>
          <a:xfrm>
            <a:off x="0" y="-4806"/>
            <a:ext cx="12192000" cy="6862806"/>
          </a:xfrm>
          <a:prstGeom prst="rect">
            <a:avLst/>
          </a:prstGeom>
          <a:gradFill flip="none" rotWithShape="1">
            <a:gsLst>
              <a:gs pos="0">
                <a:srgbClr val="0042D0"/>
              </a:gs>
              <a:gs pos="100000">
                <a:srgbClr val="6D07B7"/>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Segoe UI" panose="020B0502040204020203" pitchFamily="34" charset="0"/>
              <a:cs typeface="Segoe UI" panose="020B0502040204020203" pitchFamily="34" charset="0"/>
            </a:endParaRPr>
          </a:p>
        </p:txBody>
      </p:sp>
      <p:sp>
        <p:nvSpPr>
          <p:cNvPr id="5" name="Прямоугольник: скругленные углы 4">
            <a:extLst>
              <a:ext uri="{FF2B5EF4-FFF2-40B4-BE49-F238E27FC236}">
                <a16:creationId xmlns:a16="http://schemas.microsoft.com/office/drawing/2014/main" id="{DE155DBF-CBE6-4ADC-EAC4-19A5D2DE4F4F}"/>
              </a:ext>
            </a:extLst>
          </p:cNvPr>
          <p:cNvSpPr/>
          <p:nvPr/>
        </p:nvSpPr>
        <p:spPr>
          <a:xfrm>
            <a:off x="141577" y="3150525"/>
            <a:ext cx="2275410" cy="3576846"/>
          </a:xfrm>
          <a:prstGeom prst="roundRect">
            <a:avLst>
              <a:gd name="adj" fmla="val 0"/>
            </a:avLst>
          </a:prstGeom>
          <a:gradFill flip="none" rotWithShape="1">
            <a:gsLst>
              <a:gs pos="0">
                <a:schemeClr val="accent5">
                  <a:lumMod val="0"/>
                  <a:lumOff val="100000"/>
                </a:schemeClr>
              </a:gs>
              <a:gs pos="67000">
                <a:schemeClr val="accent5">
                  <a:lumMod val="0"/>
                  <a:lumOff val="100000"/>
                </a:schemeClr>
              </a:gs>
              <a:gs pos="100000">
                <a:schemeClr val="bg1">
                  <a:lumMod val="85000"/>
                </a:schemeClr>
              </a:gs>
            </a:gsLst>
            <a:path path="circle">
              <a:fillToRect l="50000" t="-80000" r="50000" b="180000"/>
            </a:path>
            <a:tileRect/>
          </a:gradFill>
          <a:ln>
            <a:noFill/>
          </a:ln>
          <a:effectLst>
            <a:outerShdw blurRad="50800" dist="1143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Segoe UI" panose="020B0502040204020203" pitchFamily="34" charset="0"/>
              <a:cs typeface="Segoe UI" panose="020B0502040204020203" pitchFamily="34" charset="0"/>
            </a:endParaRPr>
          </a:p>
        </p:txBody>
      </p:sp>
      <p:sp>
        <p:nvSpPr>
          <p:cNvPr id="26" name="Прямоугольник: скругленные углы 25">
            <a:extLst>
              <a:ext uri="{FF2B5EF4-FFF2-40B4-BE49-F238E27FC236}">
                <a16:creationId xmlns:a16="http://schemas.microsoft.com/office/drawing/2014/main" id="{1FE829C8-CBE8-9CB8-200C-74E294A4E8EF}"/>
              </a:ext>
            </a:extLst>
          </p:cNvPr>
          <p:cNvSpPr/>
          <p:nvPr/>
        </p:nvSpPr>
        <p:spPr>
          <a:xfrm>
            <a:off x="2550694" y="3150525"/>
            <a:ext cx="2275410" cy="3576846"/>
          </a:xfrm>
          <a:prstGeom prst="roundRect">
            <a:avLst>
              <a:gd name="adj" fmla="val 0"/>
            </a:avLst>
          </a:prstGeom>
          <a:gradFill flip="none" rotWithShape="1">
            <a:gsLst>
              <a:gs pos="0">
                <a:schemeClr val="accent5">
                  <a:lumMod val="0"/>
                  <a:lumOff val="100000"/>
                </a:schemeClr>
              </a:gs>
              <a:gs pos="67000">
                <a:schemeClr val="accent5">
                  <a:lumMod val="0"/>
                  <a:lumOff val="100000"/>
                </a:schemeClr>
              </a:gs>
              <a:gs pos="100000">
                <a:schemeClr val="bg1">
                  <a:lumMod val="85000"/>
                </a:schemeClr>
              </a:gs>
            </a:gsLst>
            <a:path path="circle">
              <a:fillToRect l="50000" t="-80000" r="50000" b="180000"/>
            </a:path>
            <a:tileRect/>
          </a:gradFill>
          <a:ln>
            <a:noFill/>
          </a:ln>
          <a:effectLst>
            <a:outerShdw blurRad="50800" dist="1143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Segoe UI" panose="020B0502040204020203" pitchFamily="34" charset="0"/>
              <a:cs typeface="Segoe UI" panose="020B0502040204020203" pitchFamily="34" charset="0"/>
            </a:endParaRPr>
          </a:p>
        </p:txBody>
      </p:sp>
      <p:sp>
        <p:nvSpPr>
          <p:cNvPr id="27" name="Прямоугольник: скругленные углы 26">
            <a:extLst>
              <a:ext uri="{FF2B5EF4-FFF2-40B4-BE49-F238E27FC236}">
                <a16:creationId xmlns:a16="http://schemas.microsoft.com/office/drawing/2014/main" id="{D0A2C4B4-780E-16F1-1985-93593452111A}"/>
              </a:ext>
            </a:extLst>
          </p:cNvPr>
          <p:cNvSpPr/>
          <p:nvPr/>
        </p:nvSpPr>
        <p:spPr>
          <a:xfrm>
            <a:off x="4959810" y="3150525"/>
            <a:ext cx="2275410" cy="3576846"/>
          </a:xfrm>
          <a:prstGeom prst="roundRect">
            <a:avLst>
              <a:gd name="adj" fmla="val 0"/>
            </a:avLst>
          </a:prstGeom>
          <a:gradFill flip="none" rotWithShape="1">
            <a:gsLst>
              <a:gs pos="0">
                <a:schemeClr val="accent5">
                  <a:lumMod val="0"/>
                  <a:lumOff val="100000"/>
                </a:schemeClr>
              </a:gs>
              <a:gs pos="67000">
                <a:schemeClr val="accent5">
                  <a:lumMod val="0"/>
                  <a:lumOff val="100000"/>
                </a:schemeClr>
              </a:gs>
              <a:gs pos="100000">
                <a:schemeClr val="bg1">
                  <a:lumMod val="85000"/>
                </a:schemeClr>
              </a:gs>
            </a:gsLst>
            <a:path path="circle">
              <a:fillToRect l="50000" t="-80000" r="50000" b="180000"/>
            </a:path>
            <a:tileRect/>
          </a:gradFill>
          <a:ln>
            <a:noFill/>
          </a:ln>
          <a:effectLst>
            <a:outerShdw blurRad="50800" dist="1143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Segoe UI" panose="020B0502040204020203" pitchFamily="34" charset="0"/>
              <a:cs typeface="Segoe UI" panose="020B0502040204020203" pitchFamily="34" charset="0"/>
            </a:endParaRPr>
          </a:p>
        </p:txBody>
      </p:sp>
      <p:sp>
        <p:nvSpPr>
          <p:cNvPr id="28" name="Прямоугольник: скругленные углы 27">
            <a:extLst>
              <a:ext uri="{FF2B5EF4-FFF2-40B4-BE49-F238E27FC236}">
                <a16:creationId xmlns:a16="http://schemas.microsoft.com/office/drawing/2014/main" id="{E3294E56-9A1D-465F-A329-3FA3B42208DA}"/>
              </a:ext>
            </a:extLst>
          </p:cNvPr>
          <p:cNvSpPr/>
          <p:nvPr/>
        </p:nvSpPr>
        <p:spPr>
          <a:xfrm>
            <a:off x="7368927" y="3150525"/>
            <a:ext cx="2275410" cy="3576846"/>
          </a:xfrm>
          <a:prstGeom prst="roundRect">
            <a:avLst>
              <a:gd name="adj" fmla="val 0"/>
            </a:avLst>
          </a:prstGeom>
          <a:gradFill flip="none" rotWithShape="1">
            <a:gsLst>
              <a:gs pos="0">
                <a:schemeClr val="accent5">
                  <a:lumMod val="0"/>
                  <a:lumOff val="100000"/>
                </a:schemeClr>
              </a:gs>
              <a:gs pos="67000">
                <a:schemeClr val="accent5">
                  <a:lumMod val="0"/>
                  <a:lumOff val="100000"/>
                </a:schemeClr>
              </a:gs>
              <a:gs pos="100000">
                <a:schemeClr val="bg1">
                  <a:lumMod val="85000"/>
                </a:schemeClr>
              </a:gs>
            </a:gsLst>
            <a:path path="circle">
              <a:fillToRect l="50000" t="-80000" r="50000" b="180000"/>
            </a:path>
            <a:tileRect/>
          </a:gradFill>
          <a:ln>
            <a:noFill/>
          </a:ln>
          <a:effectLst>
            <a:outerShdw blurRad="50800" dist="1143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Segoe UI" panose="020B0502040204020203" pitchFamily="34" charset="0"/>
              <a:cs typeface="Segoe UI" panose="020B0502040204020203" pitchFamily="34" charset="0"/>
            </a:endParaRPr>
          </a:p>
        </p:txBody>
      </p:sp>
      <p:sp>
        <p:nvSpPr>
          <p:cNvPr id="29" name="Прямоугольник: скругленные углы 28">
            <a:extLst>
              <a:ext uri="{FF2B5EF4-FFF2-40B4-BE49-F238E27FC236}">
                <a16:creationId xmlns:a16="http://schemas.microsoft.com/office/drawing/2014/main" id="{98FD323C-AF43-2E2F-4575-01532A9D9A85}"/>
              </a:ext>
            </a:extLst>
          </p:cNvPr>
          <p:cNvSpPr/>
          <p:nvPr/>
        </p:nvSpPr>
        <p:spPr>
          <a:xfrm>
            <a:off x="9778045" y="3150525"/>
            <a:ext cx="2275410" cy="3576846"/>
          </a:xfrm>
          <a:prstGeom prst="roundRect">
            <a:avLst>
              <a:gd name="adj" fmla="val 0"/>
            </a:avLst>
          </a:prstGeom>
          <a:gradFill flip="none" rotWithShape="1">
            <a:gsLst>
              <a:gs pos="0">
                <a:schemeClr val="accent5">
                  <a:lumMod val="0"/>
                  <a:lumOff val="100000"/>
                </a:schemeClr>
              </a:gs>
              <a:gs pos="67000">
                <a:schemeClr val="accent5">
                  <a:lumMod val="0"/>
                  <a:lumOff val="100000"/>
                </a:schemeClr>
              </a:gs>
              <a:gs pos="100000">
                <a:schemeClr val="bg1">
                  <a:lumMod val="85000"/>
                </a:schemeClr>
              </a:gs>
            </a:gsLst>
            <a:path path="circle">
              <a:fillToRect l="50000" t="-80000" r="50000" b="180000"/>
            </a:path>
            <a:tileRect/>
          </a:gradFill>
          <a:ln>
            <a:noFill/>
          </a:ln>
          <a:effectLst>
            <a:outerShdw blurRad="50800" dist="1143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Segoe UI" panose="020B0502040204020203" pitchFamily="34" charset="0"/>
              <a:cs typeface="Segoe UI" panose="020B0502040204020203" pitchFamily="34" charset="0"/>
            </a:endParaRPr>
          </a:p>
        </p:txBody>
      </p:sp>
      <p:sp>
        <p:nvSpPr>
          <p:cNvPr id="7" name="TextBox 6">
            <a:extLst>
              <a:ext uri="{FF2B5EF4-FFF2-40B4-BE49-F238E27FC236}">
                <a16:creationId xmlns:a16="http://schemas.microsoft.com/office/drawing/2014/main" id="{7AABFE55-0D28-9851-02CE-03CA024928D0}"/>
              </a:ext>
            </a:extLst>
          </p:cNvPr>
          <p:cNvSpPr txBox="1"/>
          <p:nvPr/>
        </p:nvSpPr>
        <p:spPr>
          <a:xfrm>
            <a:off x="3251065" y="410342"/>
            <a:ext cx="5689870" cy="369332"/>
          </a:xfrm>
          <a:prstGeom prst="rect">
            <a:avLst/>
          </a:prstGeom>
          <a:noFill/>
        </p:spPr>
        <p:txBody>
          <a:bodyPr wrap="square">
            <a:spAutoFit/>
          </a:bodyPr>
          <a:lstStyle/>
          <a:p>
            <a:pPr algn="ctr"/>
            <a:r>
              <a:rPr lang="en-US" sz="1800" b="1" dirty="0">
                <a:solidFill>
                  <a:schemeClr val="bg1"/>
                </a:solidFill>
                <a:latin typeface="Segoe UI" panose="020B0502040204020203" pitchFamily="34" charset="0"/>
                <a:ea typeface="MS PGothic"/>
                <a:cs typeface="Segoe UI" panose="020B0502040204020203" pitchFamily="34" charset="0"/>
              </a:rPr>
              <a:t>AT THE LEVEL OF POLITICAL DECISIONS</a:t>
            </a:r>
            <a:r>
              <a:rPr lang="ru-RU" sz="1800" b="1" dirty="0">
                <a:solidFill>
                  <a:schemeClr val="bg1"/>
                </a:solidFill>
                <a:latin typeface="Segoe UI" panose="020B0502040204020203" pitchFamily="34" charset="0"/>
                <a:ea typeface="MS PGothic"/>
                <a:cs typeface="Segoe UI" panose="020B0502040204020203" pitchFamily="34" charset="0"/>
              </a:rPr>
              <a:t>:</a:t>
            </a:r>
          </a:p>
        </p:txBody>
      </p:sp>
      <p:sp>
        <p:nvSpPr>
          <p:cNvPr id="6" name="TextBox 5">
            <a:extLst>
              <a:ext uri="{FF2B5EF4-FFF2-40B4-BE49-F238E27FC236}">
                <a16:creationId xmlns:a16="http://schemas.microsoft.com/office/drawing/2014/main" id="{95CBEF5A-9F66-A9D5-2A2A-4C0210883455}"/>
              </a:ext>
            </a:extLst>
          </p:cNvPr>
          <p:cNvSpPr txBox="1"/>
          <p:nvPr/>
        </p:nvSpPr>
        <p:spPr>
          <a:xfrm>
            <a:off x="-58443" y="3484772"/>
            <a:ext cx="2213855" cy="1385379"/>
          </a:xfrm>
          <a:prstGeom prst="rect">
            <a:avLst/>
          </a:prstGeom>
          <a:noFill/>
        </p:spPr>
        <p:txBody>
          <a:bodyPr wrap="square">
            <a:spAutoFit/>
          </a:bodyPr>
          <a:lstStyle/>
          <a:p>
            <a:pPr lvl="1" algn="ctr">
              <a:lnSpc>
                <a:spcPct val="107000"/>
              </a:lnSpc>
            </a:pPr>
            <a:r>
              <a:rPr lang="en-US" sz="2000" b="1" dirty="0">
                <a:effectLst/>
                <a:latin typeface="Segoe UI" panose="020B0502040204020203" pitchFamily="34" charset="0"/>
                <a:ea typeface="Calibri" panose="020F0502020204030204" pitchFamily="34" charset="0"/>
                <a:cs typeface="Segoe UI" panose="020B0502040204020203" pitchFamily="34" charset="0"/>
              </a:rPr>
              <a:t>Transferring </a:t>
            </a:r>
            <a:r>
              <a:rPr lang="en-US" sz="2000" dirty="0">
                <a:effectLst/>
                <a:latin typeface="Segoe UI" panose="020B0502040204020203" pitchFamily="34" charset="0"/>
                <a:ea typeface="Calibri" panose="020F0502020204030204" pitchFamily="34" charset="0"/>
                <a:cs typeface="Segoe UI" panose="020B0502040204020203" pitchFamily="34" charset="0"/>
              </a:rPr>
              <a:t>schools </a:t>
            </a:r>
            <a:r>
              <a:rPr lang="en-US" sz="2000" b="1" dirty="0">
                <a:effectLst/>
                <a:latin typeface="Segoe UI" panose="020B0502040204020203" pitchFamily="34" charset="0"/>
                <a:ea typeface="Calibri" panose="020F0502020204030204" pitchFamily="34" charset="0"/>
                <a:cs typeface="Segoe UI" panose="020B0502040204020203" pitchFamily="34" charset="0"/>
              </a:rPr>
              <a:t>to 12-year education</a:t>
            </a:r>
          </a:p>
        </p:txBody>
      </p:sp>
      <p:sp>
        <p:nvSpPr>
          <p:cNvPr id="19" name="TextBox 18">
            <a:extLst>
              <a:ext uri="{FF2B5EF4-FFF2-40B4-BE49-F238E27FC236}">
                <a16:creationId xmlns:a16="http://schemas.microsoft.com/office/drawing/2014/main" id="{BA51FBFD-ED31-A3CA-668C-BBFB5808D221}"/>
              </a:ext>
            </a:extLst>
          </p:cNvPr>
          <p:cNvSpPr txBox="1"/>
          <p:nvPr/>
        </p:nvSpPr>
        <p:spPr>
          <a:xfrm>
            <a:off x="20587173" y="3068902"/>
            <a:ext cx="8005675" cy="2971134"/>
          </a:xfrm>
          <a:prstGeom prst="rect">
            <a:avLst/>
          </a:prstGeom>
          <a:noFill/>
        </p:spPr>
        <p:txBody>
          <a:bodyPr wrap="square">
            <a:spAutoFit/>
          </a:bodyPr>
          <a:lstStyle/>
          <a:p>
            <a:pPr marL="800100" lvl="1" indent="-342900">
              <a:lnSpc>
                <a:spcPct val="107000"/>
              </a:lnSpc>
              <a:buFont typeface="Segoe UI" panose="020B0502040204020203" pitchFamily="34" charset="0"/>
              <a:buChar char="●"/>
            </a:pPr>
            <a:r>
              <a:rPr lang="ky-KG" sz="1600">
                <a:effectLst/>
                <a:latin typeface="Segoe UI" panose="020B0502040204020203" pitchFamily="34" charset="0"/>
                <a:ea typeface="Calibri" panose="020F0502020204030204" pitchFamily="34" charset="0"/>
                <a:cs typeface="Segoe UI" panose="020B0502040204020203" pitchFamily="34" charset="0"/>
              </a:rPr>
              <a:t>Мектептерди </a:t>
            </a:r>
            <a:r>
              <a:rPr lang="ky-KG" sz="1600" b="1">
                <a:effectLst/>
                <a:latin typeface="Segoe UI" panose="020B0502040204020203" pitchFamily="34" charset="0"/>
                <a:ea typeface="Calibri" panose="020F0502020204030204" pitchFamily="34" charset="0"/>
                <a:cs typeface="Segoe UI" panose="020B0502040204020203" pitchFamily="34" charset="0"/>
              </a:rPr>
              <a:t>12 жылдык билим берүүгө өткөрүү</a:t>
            </a:r>
            <a:r>
              <a:rPr lang="ky-KG" sz="1600">
                <a:effectLst/>
                <a:latin typeface="Segoe UI" panose="020B0502040204020203" pitchFamily="34" charset="0"/>
                <a:ea typeface="Calibri" panose="020F0502020204030204" pitchFamily="34" charset="0"/>
                <a:cs typeface="Segoe UI" panose="020B0502040204020203" pitchFamily="34" charset="0"/>
              </a:rPr>
              <a:t> </a:t>
            </a:r>
            <a:endParaRPr lang="ru-RU" sz="1600">
              <a:effectLst/>
              <a:latin typeface="Segoe UI" panose="020B0502040204020203" pitchFamily="34" charset="0"/>
              <a:ea typeface="Calibri" panose="020F0502020204030204" pitchFamily="34" charset="0"/>
              <a:cs typeface="Segoe UI" panose="020B0502040204020203" pitchFamily="34" charset="0"/>
            </a:endParaRPr>
          </a:p>
          <a:p>
            <a:pPr marL="800100" lvl="1" indent="-342900">
              <a:lnSpc>
                <a:spcPct val="107000"/>
              </a:lnSpc>
              <a:buFont typeface="Segoe UI" panose="020B0502040204020203" pitchFamily="34" charset="0"/>
              <a:buChar char="●"/>
            </a:pPr>
            <a:endParaRPr lang="en-US" sz="1600">
              <a:effectLst/>
              <a:latin typeface="Segoe UI" panose="020B0502040204020203" pitchFamily="34" charset="0"/>
              <a:ea typeface="Calibri" panose="020F0502020204030204" pitchFamily="34" charset="0"/>
              <a:cs typeface="Segoe UI" panose="020B0502040204020203" pitchFamily="34" charset="0"/>
            </a:endParaRPr>
          </a:p>
          <a:p>
            <a:pPr marL="800100" lvl="1" indent="-342900">
              <a:lnSpc>
                <a:spcPct val="107000"/>
              </a:lnSpc>
              <a:buFont typeface="Segoe UI" panose="020B0502040204020203" pitchFamily="34" charset="0"/>
              <a:buChar char="●"/>
            </a:pPr>
            <a:r>
              <a:rPr lang="ky-KG" sz="1600">
                <a:effectLst/>
                <a:latin typeface="Segoe UI" panose="020B0502040204020203" pitchFamily="34" charset="0"/>
                <a:ea typeface="Calibri" panose="020F0502020204030204" pitchFamily="34" charset="0"/>
                <a:cs typeface="Segoe UI" panose="020B0502040204020203" pitchFamily="34" charset="0"/>
              </a:rPr>
              <a:t>Башкарууну оптималдаштыруу (администрациялык-аймактык реформанын алкагында) - </a:t>
            </a:r>
            <a:r>
              <a:rPr lang="ky-KG" sz="1600" b="1">
                <a:effectLst/>
                <a:latin typeface="Segoe UI" panose="020B0502040204020203" pitchFamily="34" charset="0"/>
                <a:ea typeface="Calibri" panose="020F0502020204030204" pitchFamily="34" charset="0"/>
                <a:cs typeface="Segoe UI" panose="020B0502040204020203" pitchFamily="34" charset="0"/>
              </a:rPr>
              <a:t>аймактык билим берүү округдарын түзүү</a:t>
            </a:r>
            <a:endParaRPr lang="ky-KG" sz="1600" b="1">
              <a:latin typeface="Segoe UI" panose="020B0502040204020203" pitchFamily="34" charset="0"/>
              <a:ea typeface="Calibri" panose="020F0502020204030204" pitchFamily="34" charset="0"/>
              <a:cs typeface="Segoe UI" panose="020B0502040204020203" pitchFamily="34" charset="0"/>
            </a:endParaRPr>
          </a:p>
          <a:p>
            <a:pPr marL="800100" lvl="1" indent="-342900">
              <a:lnSpc>
                <a:spcPct val="107000"/>
              </a:lnSpc>
              <a:buFont typeface="Segoe UI" panose="020B0502040204020203" pitchFamily="34" charset="0"/>
              <a:buChar char="●"/>
            </a:pPr>
            <a:endParaRPr lang="en-US" sz="1600">
              <a:latin typeface="Segoe UI" panose="020B0502040204020203" pitchFamily="34" charset="0"/>
              <a:cs typeface="Segoe UI" panose="020B0502040204020203" pitchFamily="34" charset="0"/>
            </a:endParaRPr>
          </a:p>
          <a:p>
            <a:pPr marL="800100" lvl="1" indent="-342900">
              <a:lnSpc>
                <a:spcPct val="107000"/>
              </a:lnSpc>
              <a:buFont typeface="Segoe UI" panose="020B0502040204020203" pitchFamily="34" charset="0"/>
              <a:buChar char="●"/>
            </a:pPr>
            <a:r>
              <a:rPr lang="ru-RU" sz="1600" err="1">
                <a:latin typeface="Segoe UI" panose="020B0502040204020203" pitchFamily="34" charset="0"/>
                <a:cs typeface="Segoe UI" panose="020B0502040204020203" pitchFamily="34" charset="0"/>
              </a:rPr>
              <a:t>Кошумча</a:t>
            </a:r>
            <a:r>
              <a:rPr lang="ru-RU" sz="1600">
                <a:latin typeface="Segoe UI" panose="020B0502040204020203" pitchFamily="34" charset="0"/>
                <a:cs typeface="Segoe UI" panose="020B0502040204020203" pitchFamily="34" charset="0"/>
              </a:rPr>
              <a:t> 113 </a:t>
            </a:r>
            <a:r>
              <a:rPr lang="ru-RU" sz="1600" err="1">
                <a:latin typeface="Segoe UI" panose="020B0502040204020203" pitchFamily="34" charset="0"/>
                <a:cs typeface="Segoe UI" panose="020B0502040204020203" pitchFamily="34" charset="0"/>
              </a:rPr>
              <a:t>миң</a:t>
            </a:r>
            <a:r>
              <a:rPr lang="ru-RU" sz="1600">
                <a:latin typeface="Segoe UI" panose="020B0502040204020203" pitchFamily="34" charset="0"/>
                <a:cs typeface="Segoe UI" panose="020B0502040204020203" pitchFamily="34" charset="0"/>
              </a:rPr>
              <a:t> </a:t>
            </a:r>
            <a:r>
              <a:rPr lang="ru-RU" sz="1600" err="1">
                <a:latin typeface="Segoe UI" panose="020B0502040204020203" pitchFamily="34" charset="0"/>
                <a:cs typeface="Segoe UI" panose="020B0502040204020203" pitchFamily="34" charset="0"/>
              </a:rPr>
              <a:t>баланы</a:t>
            </a:r>
            <a:r>
              <a:rPr lang="ru-RU" sz="1600">
                <a:latin typeface="Segoe UI" panose="020B0502040204020203" pitchFamily="34" charset="0"/>
                <a:cs typeface="Segoe UI" panose="020B0502040204020203" pitchFamily="34" charset="0"/>
              </a:rPr>
              <a:t> бала </a:t>
            </a:r>
            <a:r>
              <a:rPr lang="ru-RU" sz="1600" err="1">
                <a:latin typeface="Segoe UI" panose="020B0502040204020203" pitchFamily="34" charset="0"/>
                <a:cs typeface="Segoe UI" panose="020B0502040204020203" pitchFamily="34" charset="0"/>
              </a:rPr>
              <a:t>бакчага</a:t>
            </a:r>
            <a:r>
              <a:rPr lang="ru-RU" sz="1600">
                <a:latin typeface="Segoe UI" panose="020B0502040204020203" pitchFamily="34" charset="0"/>
                <a:cs typeface="Segoe UI" panose="020B0502040204020203" pitchFamily="34" charset="0"/>
              </a:rPr>
              <a:t> </a:t>
            </a:r>
            <a:r>
              <a:rPr lang="ru-RU" sz="1600" err="1">
                <a:latin typeface="Segoe UI" panose="020B0502040204020203" pitchFamily="34" charset="0"/>
                <a:cs typeface="Segoe UI" panose="020B0502040204020203" pitchFamily="34" charset="0"/>
              </a:rPr>
              <a:t>тартуу</a:t>
            </a:r>
            <a:r>
              <a:rPr lang="ru-RU" sz="1600">
                <a:latin typeface="Segoe UI" panose="020B0502040204020203" pitchFamily="34" charset="0"/>
                <a:cs typeface="Segoe UI" panose="020B0502040204020203" pitchFamily="34" charset="0"/>
              </a:rPr>
              <a:t> </a:t>
            </a:r>
            <a:r>
              <a:rPr lang="ru-RU" sz="1600" err="1">
                <a:latin typeface="Segoe UI" panose="020B0502040204020203" pitchFamily="34" charset="0"/>
                <a:cs typeface="Segoe UI" panose="020B0502040204020203" pitchFamily="34" charset="0"/>
              </a:rPr>
              <a:t>менен</a:t>
            </a:r>
            <a:r>
              <a:rPr lang="ru-RU" sz="1600">
                <a:latin typeface="Segoe UI" panose="020B0502040204020203" pitchFamily="34" charset="0"/>
                <a:cs typeface="Segoe UI" panose="020B0502040204020203" pitchFamily="34" charset="0"/>
              </a:rPr>
              <a:t> 40% </a:t>
            </a:r>
            <a:r>
              <a:rPr lang="ru-RU" sz="1600" err="1">
                <a:latin typeface="Segoe UI" panose="020B0502040204020203" pitchFamily="34" charset="0"/>
                <a:cs typeface="Segoe UI" panose="020B0502040204020203" pitchFamily="34" charset="0"/>
              </a:rPr>
              <a:t>камсыздоого</a:t>
            </a:r>
            <a:r>
              <a:rPr lang="ru-RU" sz="1600">
                <a:latin typeface="Segoe UI" panose="020B0502040204020203" pitchFamily="34" charset="0"/>
                <a:cs typeface="Segoe UI" panose="020B0502040204020203" pitchFamily="34" charset="0"/>
              </a:rPr>
              <a:t> </a:t>
            </a:r>
            <a:r>
              <a:rPr lang="ru-RU" sz="1600" err="1">
                <a:latin typeface="Segoe UI" panose="020B0502040204020203" pitchFamily="34" charset="0"/>
                <a:cs typeface="Segoe UI" panose="020B0502040204020203" pitchFamily="34" charset="0"/>
              </a:rPr>
              <a:t>жетүү</a:t>
            </a:r>
            <a:r>
              <a:rPr lang="ru-RU" sz="1600">
                <a:latin typeface="Segoe UI" panose="020B0502040204020203" pitchFamily="34" charset="0"/>
                <a:cs typeface="Segoe UI" panose="020B0502040204020203" pitchFamily="34" charset="0"/>
              </a:rPr>
              <a:t> (+2,8 млрд. сом)</a:t>
            </a:r>
            <a:endParaRPr lang="ky-KG" sz="1600">
              <a:effectLst/>
              <a:latin typeface="Segoe UI" panose="020B0502040204020203" pitchFamily="34" charset="0"/>
              <a:ea typeface="Calibri" panose="020F0502020204030204" pitchFamily="34" charset="0"/>
              <a:cs typeface="Segoe UI" panose="020B0502040204020203" pitchFamily="34" charset="0"/>
            </a:endParaRPr>
          </a:p>
          <a:p>
            <a:pPr marL="800100" lvl="1" indent="-342900">
              <a:lnSpc>
                <a:spcPct val="107000"/>
              </a:lnSpc>
              <a:buFont typeface="Segoe UI" panose="020B0502040204020203" pitchFamily="34" charset="0"/>
              <a:buChar char="●"/>
            </a:pPr>
            <a:endParaRPr lang="en-US" sz="1600">
              <a:latin typeface="Segoe UI" panose="020B0502040204020203" pitchFamily="34" charset="0"/>
              <a:ea typeface="Calibri" panose="020F0502020204030204" pitchFamily="34" charset="0"/>
              <a:cs typeface="Segoe UI" panose="020B0502040204020203" pitchFamily="34" charset="0"/>
            </a:endParaRPr>
          </a:p>
          <a:p>
            <a:pPr marL="800100" lvl="1" indent="-342900">
              <a:lnSpc>
                <a:spcPct val="107000"/>
              </a:lnSpc>
              <a:buFont typeface="Segoe UI" panose="020B0502040204020203" pitchFamily="34" charset="0"/>
              <a:buChar char="●"/>
            </a:pPr>
            <a:r>
              <a:rPr lang="en-US" sz="1600">
                <a:latin typeface="Segoe UI" panose="020B0502040204020203" pitchFamily="34" charset="0"/>
                <a:ea typeface="Calibri" panose="020F0502020204030204" pitchFamily="34" charset="0"/>
                <a:cs typeface="Segoe UI" panose="020B0502040204020203" pitchFamily="34" charset="0"/>
              </a:rPr>
              <a:t>STEM</a:t>
            </a:r>
            <a:r>
              <a:rPr lang="ky-KG" sz="1600">
                <a:latin typeface="Segoe UI" panose="020B0502040204020203" pitchFamily="34" charset="0"/>
                <a:ea typeface="Calibri" panose="020F0502020204030204" pitchFamily="34" charset="0"/>
                <a:cs typeface="Segoe UI" panose="020B0502040204020203" pitchFamily="34" charset="0"/>
              </a:rPr>
              <a:t> жана англис тил сабактары боюнча 46  окуу китептерин жаңылоо</a:t>
            </a:r>
          </a:p>
          <a:p>
            <a:pPr marL="800100" lvl="1" indent="-342900">
              <a:lnSpc>
                <a:spcPct val="107000"/>
              </a:lnSpc>
              <a:buFont typeface="Segoe UI" panose="020B0502040204020203" pitchFamily="34" charset="0"/>
              <a:buChar char="●"/>
            </a:pPr>
            <a:endParaRPr lang="en-US" sz="1600">
              <a:latin typeface="Segoe UI" panose="020B0502040204020203" pitchFamily="34" charset="0"/>
              <a:ea typeface="Calibri" panose="020F0502020204030204" pitchFamily="34" charset="0"/>
              <a:cs typeface="Segoe UI" panose="020B0502040204020203" pitchFamily="34" charset="0"/>
            </a:endParaRPr>
          </a:p>
          <a:p>
            <a:pPr marL="800100" lvl="1" indent="-342900">
              <a:lnSpc>
                <a:spcPct val="107000"/>
              </a:lnSpc>
              <a:buFont typeface="Segoe UI" panose="020B0502040204020203" pitchFamily="34" charset="0"/>
              <a:buChar char="●"/>
            </a:pPr>
            <a:r>
              <a:rPr lang="ky-KG" sz="1600">
                <a:latin typeface="Segoe UI" panose="020B0502040204020203" pitchFamily="34" charset="0"/>
                <a:ea typeface="Calibri" panose="020F0502020204030204" pitchFamily="34" charset="0"/>
                <a:cs typeface="Segoe UI" panose="020B0502040204020203" pitchFamily="34" charset="0"/>
              </a:rPr>
              <a:t>80 миң мугалимди жеке ноутбук менен камсыздоо.</a:t>
            </a:r>
          </a:p>
        </p:txBody>
      </p:sp>
      <p:sp>
        <p:nvSpPr>
          <p:cNvPr id="20" name="TextBox 19">
            <a:extLst>
              <a:ext uri="{FF2B5EF4-FFF2-40B4-BE49-F238E27FC236}">
                <a16:creationId xmlns:a16="http://schemas.microsoft.com/office/drawing/2014/main" id="{FC0544F5-5B0A-CBF0-83F4-C39935F67DC4}"/>
              </a:ext>
            </a:extLst>
          </p:cNvPr>
          <p:cNvSpPr txBox="1"/>
          <p:nvPr/>
        </p:nvSpPr>
        <p:spPr>
          <a:xfrm>
            <a:off x="28171152" y="3221302"/>
            <a:ext cx="8005675" cy="2971134"/>
          </a:xfrm>
          <a:prstGeom prst="rect">
            <a:avLst/>
          </a:prstGeom>
          <a:noFill/>
        </p:spPr>
        <p:txBody>
          <a:bodyPr wrap="square">
            <a:spAutoFit/>
          </a:bodyPr>
          <a:lstStyle/>
          <a:p>
            <a:pPr marL="800100" lvl="1" indent="-342900">
              <a:lnSpc>
                <a:spcPct val="107000"/>
              </a:lnSpc>
              <a:buFont typeface="Segoe UI" panose="020B0502040204020203" pitchFamily="34" charset="0"/>
              <a:buChar char="●"/>
            </a:pPr>
            <a:r>
              <a:rPr lang="ky-KG" sz="1600">
                <a:effectLst/>
                <a:latin typeface="Segoe UI" panose="020B0502040204020203" pitchFamily="34" charset="0"/>
                <a:ea typeface="Calibri" panose="020F0502020204030204" pitchFamily="34" charset="0"/>
                <a:cs typeface="Segoe UI" panose="020B0502040204020203" pitchFamily="34" charset="0"/>
              </a:rPr>
              <a:t>Мектептерди </a:t>
            </a:r>
            <a:r>
              <a:rPr lang="ky-KG" sz="1600" b="1">
                <a:effectLst/>
                <a:latin typeface="Segoe UI" panose="020B0502040204020203" pitchFamily="34" charset="0"/>
                <a:ea typeface="Calibri" panose="020F0502020204030204" pitchFamily="34" charset="0"/>
                <a:cs typeface="Segoe UI" panose="020B0502040204020203" pitchFamily="34" charset="0"/>
              </a:rPr>
              <a:t>12 жылдык билим берүүгө өткөрүү</a:t>
            </a:r>
            <a:r>
              <a:rPr lang="ky-KG" sz="1600">
                <a:effectLst/>
                <a:latin typeface="Segoe UI" panose="020B0502040204020203" pitchFamily="34" charset="0"/>
                <a:ea typeface="Calibri" panose="020F0502020204030204" pitchFamily="34" charset="0"/>
                <a:cs typeface="Segoe UI" panose="020B0502040204020203" pitchFamily="34" charset="0"/>
              </a:rPr>
              <a:t> </a:t>
            </a:r>
            <a:endParaRPr lang="ru-RU" sz="1600">
              <a:effectLst/>
              <a:latin typeface="Segoe UI" panose="020B0502040204020203" pitchFamily="34" charset="0"/>
              <a:ea typeface="Calibri" panose="020F0502020204030204" pitchFamily="34" charset="0"/>
              <a:cs typeface="Segoe UI" panose="020B0502040204020203" pitchFamily="34" charset="0"/>
            </a:endParaRPr>
          </a:p>
          <a:p>
            <a:pPr marL="800100" lvl="1" indent="-342900">
              <a:lnSpc>
                <a:spcPct val="107000"/>
              </a:lnSpc>
              <a:buFont typeface="Segoe UI" panose="020B0502040204020203" pitchFamily="34" charset="0"/>
              <a:buChar char="●"/>
            </a:pPr>
            <a:endParaRPr lang="en-US" sz="1600">
              <a:effectLst/>
              <a:latin typeface="Segoe UI" panose="020B0502040204020203" pitchFamily="34" charset="0"/>
              <a:ea typeface="Calibri" panose="020F0502020204030204" pitchFamily="34" charset="0"/>
              <a:cs typeface="Segoe UI" panose="020B0502040204020203" pitchFamily="34" charset="0"/>
            </a:endParaRPr>
          </a:p>
          <a:p>
            <a:pPr marL="800100" lvl="1" indent="-342900">
              <a:lnSpc>
                <a:spcPct val="107000"/>
              </a:lnSpc>
              <a:buFont typeface="Segoe UI" panose="020B0502040204020203" pitchFamily="34" charset="0"/>
              <a:buChar char="●"/>
            </a:pPr>
            <a:r>
              <a:rPr lang="ky-KG" sz="1600">
                <a:effectLst/>
                <a:latin typeface="Segoe UI" panose="020B0502040204020203" pitchFamily="34" charset="0"/>
                <a:ea typeface="Calibri" panose="020F0502020204030204" pitchFamily="34" charset="0"/>
                <a:cs typeface="Segoe UI" panose="020B0502040204020203" pitchFamily="34" charset="0"/>
              </a:rPr>
              <a:t>Башкарууну оптималдаштыруу (администрациялык-аймактык реформанын алкагында) - </a:t>
            </a:r>
            <a:r>
              <a:rPr lang="ky-KG" sz="1600" b="1">
                <a:effectLst/>
                <a:latin typeface="Segoe UI" panose="020B0502040204020203" pitchFamily="34" charset="0"/>
                <a:ea typeface="Calibri" panose="020F0502020204030204" pitchFamily="34" charset="0"/>
                <a:cs typeface="Segoe UI" panose="020B0502040204020203" pitchFamily="34" charset="0"/>
              </a:rPr>
              <a:t>аймактык билим берүү округдарын түзүү</a:t>
            </a:r>
            <a:endParaRPr lang="ky-KG" sz="1600" b="1">
              <a:latin typeface="Segoe UI" panose="020B0502040204020203" pitchFamily="34" charset="0"/>
              <a:ea typeface="Calibri" panose="020F0502020204030204" pitchFamily="34" charset="0"/>
              <a:cs typeface="Segoe UI" panose="020B0502040204020203" pitchFamily="34" charset="0"/>
            </a:endParaRPr>
          </a:p>
          <a:p>
            <a:pPr marL="800100" lvl="1" indent="-342900">
              <a:lnSpc>
                <a:spcPct val="107000"/>
              </a:lnSpc>
              <a:buFont typeface="Segoe UI" panose="020B0502040204020203" pitchFamily="34" charset="0"/>
              <a:buChar char="●"/>
            </a:pPr>
            <a:endParaRPr lang="en-US" sz="1600">
              <a:latin typeface="Segoe UI" panose="020B0502040204020203" pitchFamily="34" charset="0"/>
              <a:cs typeface="Segoe UI" panose="020B0502040204020203" pitchFamily="34" charset="0"/>
            </a:endParaRPr>
          </a:p>
          <a:p>
            <a:pPr marL="800100" lvl="1" indent="-342900">
              <a:lnSpc>
                <a:spcPct val="107000"/>
              </a:lnSpc>
              <a:buFont typeface="Segoe UI" panose="020B0502040204020203" pitchFamily="34" charset="0"/>
              <a:buChar char="●"/>
            </a:pPr>
            <a:r>
              <a:rPr lang="ru-RU" sz="1600" err="1">
                <a:latin typeface="Segoe UI" panose="020B0502040204020203" pitchFamily="34" charset="0"/>
                <a:cs typeface="Segoe UI" panose="020B0502040204020203" pitchFamily="34" charset="0"/>
              </a:rPr>
              <a:t>Кошумча</a:t>
            </a:r>
            <a:r>
              <a:rPr lang="ru-RU" sz="1600">
                <a:latin typeface="Segoe UI" panose="020B0502040204020203" pitchFamily="34" charset="0"/>
                <a:cs typeface="Segoe UI" panose="020B0502040204020203" pitchFamily="34" charset="0"/>
              </a:rPr>
              <a:t> 113 </a:t>
            </a:r>
            <a:r>
              <a:rPr lang="ru-RU" sz="1600" err="1">
                <a:latin typeface="Segoe UI" panose="020B0502040204020203" pitchFamily="34" charset="0"/>
                <a:cs typeface="Segoe UI" panose="020B0502040204020203" pitchFamily="34" charset="0"/>
              </a:rPr>
              <a:t>миң</a:t>
            </a:r>
            <a:r>
              <a:rPr lang="ru-RU" sz="1600">
                <a:latin typeface="Segoe UI" panose="020B0502040204020203" pitchFamily="34" charset="0"/>
                <a:cs typeface="Segoe UI" panose="020B0502040204020203" pitchFamily="34" charset="0"/>
              </a:rPr>
              <a:t> </a:t>
            </a:r>
            <a:r>
              <a:rPr lang="ru-RU" sz="1600" err="1">
                <a:latin typeface="Segoe UI" panose="020B0502040204020203" pitchFamily="34" charset="0"/>
                <a:cs typeface="Segoe UI" panose="020B0502040204020203" pitchFamily="34" charset="0"/>
              </a:rPr>
              <a:t>баланы</a:t>
            </a:r>
            <a:r>
              <a:rPr lang="ru-RU" sz="1600">
                <a:latin typeface="Segoe UI" panose="020B0502040204020203" pitchFamily="34" charset="0"/>
                <a:cs typeface="Segoe UI" panose="020B0502040204020203" pitchFamily="34" charset="0"/>
              </a:rPr>
              <a:t> бала </a:t>
            </a:r>
            <a:r>
              <a:rPr lang="ru-RU" sz="1600" err="1">
                <a:latin typeface="Segoe UI" panose="020B0502040204020203" pitchFamily="34" charset="0"/>
                <a:cs typeface="Segoe UI" panose="020B0502040204020203" pitchFamily="34" charset="0"/>
              </a:rPr>
              <a:t>бакчага</a:t>
            </a:r>
            <a:r>
              <a:rPr lang="ru-RU" sz="1600">
                <a:latin typeface="Segoe UI" panose="020B0502040204020203" pitchFamily="34" charset="0"/>
                <a:cs typeface="Segoe UI" panose="020B0502040204020203" pitchFamily="34" charset="0"/>
              </a:rPr>
              <a:t> </a:t>
            </a:r>
            <a:r>
              <a:rPr lang="ru-RU" sz="1600" err="1">
                <a:latin typeface="Segoe UI" panose="020B0502040204020203" pitchFamily="34" charset="0"/>
                <a:cs typeface="Segoe UI" panose="020B0502040204020203" pitchFamily="34" charset="0"/>
              </a:rPr>
              <a:t>тартуу</a:t>
            </a:r>
            <a:r>
              <a:rPr lang="ru-RU" sz="1600">
                <a:latin typeface="Segoe UI" panose="020B0502040204020203" pitchFamily="34" charset="0"/>
                <a:cs typeface="Segoe UI" panose="020B0502040204020203" pitchFamily="34" charset="0"/>
              </a:rPr>
              <a:t> </a:t>
            </a:r>
            <a:r>
              <a:rPr lang="ru-RU" sz="1600" err="1">
                <a:latin typeface="Segoe UI" panose="020B0502040204020203" pitchFamily="34" charset="0"/>
                <a:cs typeface="Segoe UI" panose="020B0502040204020203" pitchFamily="34" charset="0"/>
              </a:rPr>
              <a:t>менен</a:t>
            </a:r>
            <a:r>
              <a:rPr lang="ru-RU" sz="1600">
                <a:latin typeface="Segoe UI" panose="020B0502040204020203" pitchFamily="34" charset="0"/>
                <a:cs typeface="Segoe UI" panose="020B0502040204020203" pitchFamily="34" charset="0"/>
              </a:rPr>
              <a:t> 40% </a:t>
            </a:r>
            <a:r>
              <a:rPr lang="ru-RU" sz="1600" err="1">
                <a:latin typeface="Segoe UI" panose="020B0502040204020203" pitchFamily="34" charset="0"/>
                <a:cs typeface="Segoe UI" panose="020B0502040204020203" pitchFamily="34" charset="0"/>
              </a:rPr>
              <a:t>камсыздоого</a:t>
            </a:r>
            <a:r>
              <a:rPr lang="ru-RU" sz="1600">
                <a:latin typeface="Segoe UI" panose="020B0502040204020203" pitchFamily="34" charset="0"/>
                <a:cs typeface="Segoe UI" panose="020B0502040204020203" pitchFamily="34" charset="0"/>
              </a:rPr>
              <a:t> </a:t>
            </a:r>
            <a:r>
              <a:rPr lang="ru-RU" sz="1600" err="1">
                <a:latin typeface="Segoe UI" panose="020B0502040204020203" pitchFamily="34" charset="0"/>
                <a:cs typeface="Segoe UI" panose="020B0502040204020203" pitchFamily="34" charset="0"/>
              </a:rPr>
              <a:t>жетүү</a:t>
            </a:r>
            <a:r>
              <a:rPr lang="ru-RU" sz="1600">
                <a:latin typeface="Segoe UI" panose="020B0502040204020203" pitchFamily="34" charset="0"/>
                <a:cs typeface="Segoe UI" panose="020B0502040204020203" pitchFamily="34" charset="0"/>
              </a:rPr>
              <a:t> (+2,8 млрд. сом)</a:t>
            </a:r>
            <a:endParaRPr lang="ky-KG" sz="1600">
              <a:effectLst/>
              <a:latin typeface="Segoe UI" panose="020B0502040204020203" pitchFamily="34" charset="0"/>
              <a:ea typeface="Calibri" panose="020F0502020204030204" pitchFamily="34" charset="0"/>
              <a:cs typeface="Segoe UI" panose="020B0502040204020203" pitchFamily="34" charset="0"/>
            </a:endParaRPr>
          </a:p>
          <a:p>
            <a:pPr marL="800100" lvl="1" indent="-342900">
              <a:lnSpc>
                <a:spcPct val="107000"/>
              </a:lnSpc>
              <a:buFont typeface="Segoe UI" panose="020B0502040204020203" pitchFamily="34" charset="0"/>
              <a:buChar char="●"/>
            </a:pPr>
            <a:endParaRPr lang="en-US" sz="1600">
              <a:latin typeface="Segoe UI" panose="020B0502040204020203" pitchFamily="34" charset="0"/>
              <a:ea typeface="Calibri" panose="020F0502020204030204" pitchFamily="34" charset="0"/>
              <a:cs typeface="Segoe UI" panose="020B0502040204020203" pitchFamily="34" charset="0"/>
            </a:endParaRPr>
          </a:p>
          <a:p>
            <a:pPr marL="800100" lvl="1" indent="-342900">
              <a:lnSpc>
                <a:spcPct val="107000"/>
              </a:lnSpc>
              <a:buFont typeface="Segoe UI" panose="020B0502040204020203" pitchFamily="34" charset="0"/>
              <a:buChar char="●"/>
            </a:pPr>
            <a:r>
              <a:rPr lang="en-US" sz="1600">
                <a:latin typeface="Segoe UI" panose="020B0502040204020203" pitchFamily="34" charset="0"/>
                <a:ea typeface="Calibri" panose="020F0502020204030204" pitchFamily="34" charset="0"/>
                <a:cs typeface="Segoe UI" panose="020B0502040204020203" pitchFamily="34" charset="0"/>
              </a:rPr>
              <a:t>STEM</a:t>
            </a:r>
            <a:r>
              <a:rPr lang="ky-KG" sz="1600">
                <a:latin typeface="Segoe UI" panose="020B0502040204020203" pitchFamily="34" charset="0"/>
                <a:ea typeface="Calibri" panose="020F0502020204030204" pitchFamily="34" charset="0"/>
                <a:cs typeface="Segoe UI" panose="020B0502040204020203" pitchFamily="34" charset="0"/>
              </a:rPr>
              <a:t> жана англис тил сабактары боюнча 46  окуу китептерин жаңылоо</a:t>
            </a:r>
          </a:p>
          <a:p>
            <a:pPr marL="800100" lvl="1" indent="-342900">
              <a:lnSpc>
                <a:spcPct val="107000"/>
              </a:lnSpc>
              <a:buFont typeface="Segoe UI" panose="020B0502040204020203" pitchFamily="34" charset="0"/>
              <a:buChar char="●"/>
            </a:pPr>
            <a:endParaRPr lang="en-US" sz="1600">
              <a:latin typeface="Segoe UI" panose="020B0502040204020203" pitchFamily="34" charset="0"/>
              <a:ea typeface="Calibri" panose="020F0502020204030204" pitchFamily="34" charset="0"/>
              <a:cs typeface="Segoe UI" panose="020B0502040204020203" pitchFamily="34" charset="0"/>
            </a:endParaRPr>
          </a:p>
          <a:p>
            <a:pPr marL="800100" lvl="1" indent="-342900">
              <a:lnSpc>
                <a:spcPct val="107000"/>
              </a:lnSpc>
              <a:buFont typeface="Segoe UI" panose="020B0502040204020203" pitchFamily="34" charset="0"/>
              <a:buChar char="●"/>
            </a:pPr>
            <a:r>
              <a:rPr lang="ky-KG" sz="1600">
                <a:latin typeface="Segoe UI" panose="020B0502040204020203" pitchFamily="34" charset="0"/>
                <a:ea typeface="Calibri" panose="020F0502020204030204" pitchFamily="34" charset="0"/>
                <a:cs typeface="Segoe UI" panose="020B0502040204020203" pitchFamily="34" charset="0"/>
              </a:rPr>
              <a:t>80 миң мугалимди жеке ноутбук менен камсыздоо.</a:t>
            </a:r>
          </a:p>
        </p:txBody>
      </p:sp>
      <p:sp>
        <p:nvSpPr>
          <p:cNvPr id="22" name="TextBox 21">
            <a:extLst>
              <a:ext uri="{FF2B5EF4-FFF2-40B4-BE49-F238E27FC236}">
                <a16:creationId xmlns:a16="http://schemas.microsoft.com/office/drawing/2014/main" id="{9D3268A8-6711-77CA-9DE8-F39F60BB4BC8}"/>
              </a:ext>
            </a:extLst>
          </p:cNvPr>
          <p:cNvSpPr txBox="1"/>
          <p:nvPr/>
        </p:nvSpPr>
        <p:spPr>
          <a:xfrm>
            <a:off x="2034475" y="3482950"/>
            <a:ext cx="2794659" cy="2441438"/>
          </a:xfrm>
          <a:prstGeom prst="rect">
            <a:avLst/>
          </a:prstGeom>
          <a:noFill/>
        </p:spPr>
        <p:txBody>
          <a:bodyPr wrap="square">
            <a:spAutoFit/>
          </a:bodyPr>
          <a:lstStyle/>
          <a:p>
            <a:pPr lvl="1" algn="ctr">
              <a:lnSpc>
                <a:spcPct val="107000"/>
              </a:lnSpc>
            </a:pPr>
            <a:r>
              <a:rPr lang="en-US" dirty="0">
                <a:latin typeface="Segoe UI" panose="020B0502040204020203" pitchFamily="34" charset="0"/>
                <a:ea typeface="Calibri" panose="020F0502020204030204" pitchFamily="34" charset="0"/>
                <a:cs typeface="Segoe UI" panose="020B0502040204020203" pitchFamily="34" charset="0"/>
              </a:rPr>
              <a:t>Optimization of management (within administrative-territorial reform) - </a:t>
            </a:r>
            <a:r>
              <a:rPr lang="en-US" b="1" dirty="0">
                <a:latin typeface="Segoe UI" panose="020B0502040204020203" pitchFamily="34" charset="0"/>
                <a:ea typeface="Calibri" panose="020F0502020204030204" pitchFamily="34" charset="0"/>
                <a:cs typeface="Segoe UI" panose="020B0502040204020203" pitchFamily="34" charset="0"/>
              </a:rPr>
              <a:t>creation of regional educational districts</a:t>
            </a:r>
            <a:endParaRPr lang="ky-KG" b="1" dirty="0">
              <a:latin typeface="Segoe UI" panose="020B0502040204020203" pitchFamily="34" charset="0"/>
              <a:ea typeface="Calibri" panose="020F0502020204030204" pitchFamily="34" charset="0"/>
              <a:cs typeface="Segoe UI" panose="020B0502040204020203" pitchFamily="34" charset="0"/>
            </a:endParaRPr>
          </a:p>
          <a:p>
            <a:pPr marL="800100" lvl="1" indent="-342900" algn="ctr">
              <a:lnSpc>
                <a:spcPct val="107000"/>
              </a:lnSpc>
              <a:buFont typeface="Segoe UI" panose="020B0502040204020203" pitchFamily="34" charset="0"/>
              <a:buChar char="●"/>
            </a:pPr>
            <a:endParaRPr lang="en-US" dirty="0">
              <a:latin typeface="Segoe UI" panose="020B0502040204020203" pitchFamily="34" charset="0"/>
              <a:cs typeface="Segoe UI" panose="020B0502040204020203" pitchFamily="34" charset="0"/>
            </a:endParaRPr>
          </a:p>
        </p:txBody>
      </p:sp>
      <p:sp>
        <p:nvSpPr>
          <p:cNvPr id="23" name="TextBox 22">
            <a:extLst>
              <a:ext uri="{FF2B5EF4-FFF2-40B4-BE49-F238E27FC236}">
                <a16:creationId xmlns:a16="http://schemas.microsoft.com/office/drawing/2014/main" id="{98BFCCFA-CF4A-ED7E-B44A-424BF026CBE2}"/>
              </a:ext>
            </a:extLst>
          </p:cNvPr>
          <p:cNvSpPr txBox="1"/>
          <p:nvPr/>
        </p:nvSpPr>
        <p:spPr>
          <a:xfrm>
            <a:off x="4636332" y="3484772"/>
            <a:ext cx="2523360" cy="2373342"/>
          </a:xfrm>
          <a:prstGeom prst="rect">
            <a:avLst/>
          </a:prstGeom>
          <a:noFill/>
        </p:spPr>
        <p:txBody>
          <a:bodyPr wrap="square">
            <a:spAutoFit/>
          </a:bodyPr>
          <a:lstStyle/>
          <a:p>
            <a:pPr lvl="1" algn="ctr">
              <a:lnSpc>
                <a:spcPct val="107000"/>
              </a:lnSpc>
            </a:pPr>
            <a:r>
              <a:rPr lang="en-US" sz="2000" dirty="0">
                <a:latin typeface="Segoe UI" panose="020B0502040204020203" pitchFamily="34" charset="0"/>
                <a:cs typeface="Segoe UI" panose="020B0502040204020203" pitchFamily="34" charset="0"/>
              </a:rPr>
              <a:t>Reaching </a:t>
            </a:r>
            <a:r>
              <a:rPr lang="en-US" sz="2000" b="1" dirty="0">
                <a:latin typeface="Segoe UI" panose="020B0502040204020203" pitchFamily="34" charset="0"/>
                <a:cs typeface="Segoe UI" panose="020B0502040204020203" pitchFamily="34" charset="0"/>
              </a:rPr>
              <a:t>40% </a:t>
            </a:r>
            <a:r>
              <a:rPr lang="en-US" sz="2000" dirty="0">
                <a:latin typeface="Segoe UI" panose="020B0502040204020203" pitchFamily="34" charset="0"/>
                <a:cs typeface="Segoe UI" panose="020B0502040204020203" pitchFamily="34" charset="0"/>
              </a:rPr>
              <a:t>provision (+2.8 </a:t>
            </a:r>
            <a:r>
              <a:rPr lang="en-US" sz="2000" dirty="0" err="1">
                <a:latin typeface="Segoe UI" panose="020B0502040204020203" pitchFamily="34" charset="0"/>
                <a:cs typeface="Segoe UI" panose="020B0502040204020203" pitchFamily="34" charset="0"/>
              </a:rPr>
              <a:t>bln</a:t>
            </a:r>
            <a:r>
              <a:rPr lang="en-US" sz="2000" dirty="0">
                <a:latin typeface="Segoe UI" panose="020B0502040204020203" pitchFamily="34" charset="0"/>
                <a:cs typeface="Segoe UI" panose="020B0502040204020203" pitchFamily="34" charset="0"/>
              </a:rPr>
              <a:t> KGS) by enrolling an additional </a:t>
            </a:r>
            <a:r>
              <a:rPr lang="en-US" sz="2000" b="1" dirty="0">
                <a:latin typeface="Segoe UI" panose="020B0502040204020203" pitchFamily="34" charset="0"/>
                <a:cs typeface="Segoe UI" panose="020B0502040204020203" pitchFamily="34" charset="0"/>
              </a:rPr>
              <a:t>113</a:t>
            </a:r>
            <a:r>
              <a:rPr lang="ru-RU" sz="2000" b="1" dirty="0">
                <a:latin typeface="Segoe UI" panose="020B0502040204020203" pitchFamily="34" charset="0"/>
                <a:cs typeface="Segoe UI" panose="020B0502040204020203" pitchFamily="34" charset="0"/>
              </a:rPr>
              <a:t> </a:t>
            </a:r>
            <a:r>
              <a:rPr lang="en-US" sz="2000" b="1" dirty="0">
                <a:latin typeface="Segoe UI" panose="020B0502040204020203" pitchFamily="34" charset="0"/>
                <a:cs typeface="Segoe UI" panose="020B0502040204020203" pitchFamily="34" charset="0"/>
              </a:rPr>
              <a:t>K</a:t>
            </a:r>
            <a:r>
              <a:rPr lang="en-US" sz="2000" dirty="0">
                <a:latin typeface="Segoe UI" panose="020B0502040204020203" pitchFamily="34" charset="0"/>
                <a:cs typeface="Segoe UI" panose="020B0502040204020203" pitchFamily="34" charset="0"/>
              </a:rPr>
              <a:t> children in kindergarten</a:t>
            </a:r>
            <a:endParaRPr lang="ky-KG" sz="2000" dirty="0">
              <a:effectLst/>
              <a:latin typeface="Segoe UI" panose="020B0502040204020203" pitchFamily="34" charset="0"/>
              <a:ea typeface="Calibri" panose="020F0502020204030204" pitchFamily="34" charset="0"/>
              <a:cs typeface="Segoe UI" panose="020B0502040204020203" pitchFamily="34" charset="0"/>
            </a:endParaRPr>
          </a:p>
        </p:txBody>
      </p:sp>
      <p:sp>
        <p:nvSpPr>
          <p:cNvPr id="24" name="TextBox 23">
            <a:extLst>
              <a:ext uri="{FF2B5EF4-FFF2-40B4-BE49-F238E27FC236}">
                <a16:creationId xmlns:a16="http://schemas.microsoft.com/office/drawing/2014/main" id="{65BD0DF2-CCF7-A34E-FC73-2700CFD23A9D}"/>
              </a:ext>
            </a:extLst>
          </p:cNvPr>
          <p:cNvSpPr txBox="1"/>
          <p:nvPr/>
        </p:nvSpPr>
        <p:spPr>
          <a:xfrm>
            <a:off x="6970621" y="3484772"/>
            <a:ext cx="2523360" cy="1255985"/>
          </a:xfrm>
          <a:prstGeom prst="rect">
            <a:avLst/>
          </a:prstGeom>
          <a:noFill/>
        </p:spPr>
        <p:txBody>
          <a:bodyPr wrap="square">
            <a:spAutoFit/>
          </a:bodyPr>
          <a:lstStyle/>
          <a:p>
            <a:pPr lvl="1" algn="ctr">
              <a:lnSpc>
                <a:spcPct val="107000"/>
              </a:lnSpc>
            </a:pPr>
            <a:r>
              <a:rPr lang="en-US" dirty="0">
                <a:latin typeface="Segoe UI" panose="020B0502040204020203" pitchFamily="34" charset="0"/>
                <a:ea typeface="Calibri" panose="020F0502020204030204" pitchFamily="34" charset="0"/>
                <a:cs typeface="Segoe UI" panose="020B0502040204020203" pitchFamily="34" charset="0"/>
              </a:rPr>
              <a:t>Update </a:t>
            </a:r>
            <a:r>
              <a:rPr lang="en-US" b="1" dirty="0">
                <a:latin typeface="Segoe UI" panose="020B0502040204020203" pitchFamily="34" charset="0"/>
                <a:ea typeface="Calibri" panose="020F0502020204030204" pitchFamily="34" charset="0"/>
                <a:cs typeface="Segoe UI" panose="020B0502040204020203" pitchFamily="34" charset="0"/>
              </a:rPr>
              <a:t>46</a:t>
            </a:r>
            <a:r>
              <a:rPr lang="en-US" dirty="0">
                <a:latin typeface="Segoe UI" panose="020B0502040204020203" pitchFamily="34" charset="0"/>
                <a:ea typeface="Calibri" panose="020F0502020204030204" pitchFamily="34" charset="0"/>
                <a:cs typeface="Segoe UI" panose="020B0502040204020203" pitchFamily="34" charset="0"/>
              </a:rPr>
              <a:t> STEM and English language textbooks</a:t>
            </a:r>
            <a:endParaRPr lang="ky-KG" dirty="0">
              <a:latin typeface="Segoe UI" panose="020B0502040204020203" pitchFamily="34" charset="0"/>
              <a:ea typeface="Calibri" panose="020F0502020204030204" pitchFamily="34" charset="0"/>
              <a:cs typeface="Segoe UI" panose="020B0502040204020203" pitchFamily="34" charset="0"/>
            </a:endParaRPr>
          </a:p>
        </p:txBody>
      </p:sp>
      <p:sp>
        <p:nvSpPr>
          <p:cNvPr id="25" name="TextBox 24">
            <a:extLst>
              <a:ext uri="{FF2B5EF4-FFF2-40B4-BE49-F238E27FC236}">
                <a16:creationId xmlns:a16="http://schemas.microsoft.com/office/drawing/2014/main" id="{FDDCA3AC-57A0-2D09-D8AF-8D7841645C61}"/>
              </a:ext>
            </a:extLst>
          </p:cNvPr>
          <p:cNvSpPr txBox="1"/>
          <p:nvPr/>
        </p:nvSpPr>
        <p:spPr>
          <a:xfrm>
            <a:off x="9383282" y="3484772"/>
            <a:ext cx="2612493" cy="1056058"/>
          </a:xfrm>
          <a:prstGeom prst="rect">
            <a:avLst/>
          </a:prstGeom>
          <a:noFill/>
        </p:spPr>
        <p:txBody>
          <a:bodyPr wrap="square">
            <a:spAutoFit/>
          </a:bodyPr>
          <a:lstStyle/>
          <a:p>
            <a:pPr lvl="1" algn="ctr">
              <a:lnSpc>
                <a:spcPct val="107000"/>
              </a:lnSpc>
            </a:pPr>
            <a:r>
              <a:rPr lang="en-US" sz="2000" dirty="0">
                <a:latin typeface="Segoe UI" panose="020B0502040204020203" pitchFamily="34" charset="0"/>
                <a:ea typeface="Calibri" panose="020F0502020204030204" pitchFamily="34" charset="0"/>
                <a:cs typeface="Segoe UI" panose="020B0502040204020203" pitchFamily="34" charset="0"/>
              </a:rPr>
              <a:t>Providing </a:t>
            </a:r>
            <a:r>
              <a:rPr lang="en-US" sz="2000" b="1" dirty="0">
                <a:latin typeface="Segoe UI" panose="020B0502040204020203" pitchFamily="34" charset="0"/>
                <a:ea typeface="Calibri" panose="020F0502020204030204" pitchFamily="34" charset="0"/>
                <a:cs typeface="Segoe UI" panose="020B0502040204020203" pitchFamily="34" charset="0"/>
              </a:rPr>
              <a:t>teachers </a:t>
            </a:r>
            <a:r>
              <a:rPr lang="en-US" sz="2000" dirty="0">
                <a:latin typeface="Segoe UI" panose="020B0502040204020203" pitchFamily="34" charset="0"/>
                <a:ea typeface="Calibri" panose="020F0502020204030204" pitchFamily="34" charset="0"/>
                <a:cs typeface="Segoe UI" panose="020B0502040204020203" pitchFamily="34" charset="0"/>
              </a:rPr>
              <a:t>with personal laptops</a:t>
            </a:r>
            <a:endParaRPr lang="ky-KG" sz="2000" dirty="0">
              <a:latin typeface="Segoe UI" panose="020B0502040204020203" pitchFamily="34" charset="0"/>
              <a:ea typeface="Calibri" panose="020F0502020204030204" pitchFamily="34" charset="0"/>
              <a:cs typeface="Segoe UI" panose="020B0502040204020203" pitchFamily="34" charset="0"/>
            </a:endParaRPr>
          </a:p>
        </p:txBody>
      </p:sp>
      <p:grpSp>
        <p:nvGrpSpPr>
          <p:cNvPr id="55" name="Группа 54">
            <a:extLst>
              <a:ext uri="{FF2B5EF4-FFF2-40B4-BE49-F238E27FC236}">
                <a16:creationId xmlns:a16="http://schemas.microsoft.com/office/drawing/2014/main" id="{6E08CB90-DBBB-D966-3391-9F5E334F932D}"/>
              </a:ext>
            </a:extLst>
          </p:cNvPr>
          <p:cNvGrpSpPr/>
          <p:nvPr/>
        </p:nvGrpSpPr>
        <p:grpSpPr>
          <a:xfrm>
            <a:off x="138545" y="1301017"/>
            <a:ext cx="11911878" cy="1920286"/>
            <a:chOff x="141577" y="1058333"/>
            <a:chExt cx="13629238" cy="5669037"/>
          </a:xfrm>
          <a:noFill/>
        </p:grpSpPr>
        <p:sp>
          <p:nvSpPr>
            <p:cNvPr id="56" name="Прямоугольник: скругленные углы 55">
              <a:extLst>
                <a:ext uri="{FF2B5EF4-FFF2-40B4-BE49-F238E27FC236}">
                  <a16:creationId xmlns:a16="http://schemas.microsoft.com/office/drawing/2014/main" id="{B981B39F-3C16-06D3-65F6-9D444D3BD4C8}"/>
                </a:ext>
              </a:extLst>
            </p:cNvPr>
            <p:cNvSpPr/>
            <p:nvPr/>
          </p:nvSpPr>
          <p:spPr>
            <a:xfrm>
              <a:off x="141577" y="1058333"/>
              <a:ext cx="2603461" cy="5669037"/>
            </a:xfrm>
            <a:prstGeom prst="roundRect">
              <a:avLst>
                <a:gd name="adj" fmla="val 0"/>
              </a:avLst>
            </a:prstGeom>
            <a:grpFill/>
            <a:ln>
              <a:noFill/>
            </a:ln>
            <a:effectLst>
              <a:outerShdw blurRad="50800" dist="1143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Segoe UI" panose="020B0502040204020203" pitchFamily="34" charset="0"/>
                <a:cs typeface="Segoe UI" panose="020B0502040204020203" pitchFamily="34" charset="0"/>
              </a:endParaRPr>
            </a:p>
          </p:txBody>
        </p:sp>
        <p:sp>
          <p:nvSpPr>
            <p:cNvPr id="57" name="Прямоугольник: скругленные углы 56">
              <a:extLst>
                <a:ext uri="{FF2B5EF4-FFF2-40B4-BE49-F238E27FC236}">
                  <a16:creationId xmlns:a16="http://schemas.microsoft.com/office/drawing/2014/main" id="{0D8ECE2E-9C1C-7DA5-4AE8-030FA059AFBD}"/>
                </a:ext>
              </a:extLst>
            </p:cNvPr>
            <p:cNvSpPr/>
            <p:nvPr/>
          </p:nvSpPr>
          <p:spPr>
            <a:xfrm>
              <a:off x="2898021" y="1058333"/>
              <a:ext cx="2603461" cy="5669037"/>
            </a:xfrm>
            <a:prstGeom prst="roundRect">
              <a:avLst>
                <a:gd name="adj" fmla="val 0"/>
              </a:avLst>
            </a:prstGeom>
            <a:grpFill/>
            <a:ln>
              <a:noFill/>
            </a:ln>
            <a:effectLst>
              <a:outerShdw blurRad="50800" dist="1143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Segoe UI" panose="020B0502040204020203" pitchFamily="34" charset="0"/>
                <a:cs typeface="Segoe UI" panose="020B0502040204020203" pitchFamily="34" charset="0"/>
              </a:endParaRPr>
            </a:p>
          </p:txBody>
        </p:sp>
        <p:sp>
          <p:nvSpPr>
            <p:cNvPr id="58" name="Прямоугольник: скругленные углы 57">
              <a:extLst>
                <a:ext uri="{FF2B5EF4-FFF2-40B4-BE49-F238E27FC236}">
                  <a16:creationId xmlns:a16="http://schemas.microsoft.com/office/drawing/2014/main" id="{D207459E-907E-57C4-D264-1E8416CF28C3}"/>
                </a:ext>
              </a:extLst>
            </p:cNvPr>
            <p:cNvSpPr/>
            <p:nvPr/>
          </p:nvSpPr>
          <p:spPr>
            <a:xfrm>
              <a:off x="5654465" y="1058333"/>
              <a:ext cx="2603461" cy="5669037"/>
            </a:xfrm>
            <a:prstGeom prst="roundRect">
              <a:avLst>
                <a:gd name="adj" fmla="val 0"/>
              </a:avLst>
            </a:prstGeom>
            <a:grpFill/>
            <a:ln>
              <a:noFill/>
            </a:ln>
            <a:effectLst>
              <a:outerShdw blurRad="50800" dist="1143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Segoe UI" panose="020B0502040204020203" pitchFamily="34" charset="0"/>
                <a:cs typeface="Segoe UI" panose="020B0502040204020203" pitchFamily="34" charset="0"/>
              </a:endParaRPr>
            </a:p>
          </p:txBody>
        </p:sp>
        <p:sp>
          <p:nvSpPr>
            <p:cNvPr id="59" name="Прямоугольник: скругленные углы 58">
              <a:extLst>
                <a:ext uri="{FF2B5EF4-FFF2-40B4-BE49-F238E27FC236}">
                  <a16:creationId xmlns:a16="http://schemas.microsoft.com/office/drawing/2014/main" id="{85042776-DE51-7CE2-477A-5B8CFD95ACF4}"/>
                </a:ext>
              </a:extLst>
            </p:cNvPr>
            <p:cNvSpPr/>
            <p:nvPr/>
          </p:nvSpPr>
          <p:spPr>
            <a:xfrm>
              <a:off x="8410909" y="1058333"/>
              <a:ext cx="2603461" cy="5669037"/>
            </a:xfrm>
            <a:prstGeom prst="roundRect">
              <a:avLst>
                <a:gd name="adj" fmla="val 0"/>
              </a:avLst>
            </a:prstGeom>
            <a:grpFill/>
            <a:ln>
              <a:noFill/>
            </a:ln>
            <a:effectLst>
              <a:outerShdw blurRad="50800" dist="1143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Segoe UI" panose="020B0502040204020203" pitchFamily="34" charset="0"/>
                <a:cs typeface="Segoe UI" panose="020B0502040204020203" pitchFamily="34" charset="0"/>
              </a:endParaRPr>
            </a:p>
          </p:txBody>
        </p:sp>
        <p:sp>
          <p:nvSpPr>
            <p:cNvPr id="60" name="Прямоугольник: скругленные углы 59">
              <a:extLst>
                <a:ext uri="{FF2B5EF4-FFF2-40B4-BE49-F238E27FC236}">
                  <a16:creationId xmlns:a16="http://schemas.microsoft.com/office/drawing/2014/main" id="{B0951194-A40B-9DA8-CEDB-42A9643CD8E0}"/>
                </a:ext>
              </a:extLst>
            </p:cNvPr>
            <p:cNvSpPr/>
            <p:nvPr/>
          </p:nvSpPr>
          <p:spPr>
            <a:xfrm>
              <a:off x="11167354" y="1058333"/>
              <a:ext cx="2603461" cy="5669037"/>
            </a:xfrm>
            <a:prstGeom prst="roundRect">
              <a:avLst>
                <a:gd name="adj" fmla="val 0"/>
              </a:avLst>
            </a:prstGeom>
            <a:grpFill/>
            <a:ln>
              <a:noFill/>
            </a:ln>
            <a:effectLst>
              <a:outerShdw blurRad="50800" dist="1143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Segoe UI" panose="020B0502040204020203" pitchFamily="34" charset="0"/>
                <a:cs typeface="Segoe UI" panose="020B0502040204020203" pitchFamily="34" charset="0"/>
              </a:endParaRPr>
            </a:p>
          </p:txBody>
        </p:sp>
      </p:grpSp>
      <p:sp>
        <p:nvSpPr>
          <p:cNvPr id="63" name="Прямоугольник: скругленные углы 62">
            <a:extLst>
              <a:ext uri="{FF2B5EF4-FFF2-40B4-BE49-F238E27FC236}">
                <a16:creationId xmlns:a16="http://schemas.microsoft.com/office/drawing/2014/main" id="{458D34A6-4699-C081-B9B8-04F6465212E7}"/>
              </a:ext>
            </a:extLst>
          </p:cNvPr>
          <p:cNvSpPr/>
          <p:nvPr/>
        </p:nvSpPr>
        <p:spPr>
          <a:xfrm>
            <a:off x="140115" y="1296785"/>
            <a:ext cx="2275410" cy="1853739"/>
          </a:xfrm>
          <a:prstGeom prst="roundRect">
            <a:avLst>
              <a:gd name="adj" fmla="val 0"/>
            </a:avLst>
          </a:prstGeom>
          <a:gradFill flip="none" rotWithShape="1">
            <a:gsLst>
              <a:gs pos="23000">
                <a:schemeClr val="accent2">
                  <a:lumMod val="20000"/>
                  <a:lumOff val="80000"/>
                </a:schemeClr>
              </a:gs>
              <a:gs pos="100000">
                <a:schemeClr val="bg1"/>
              </a:gs>
            </a:gsLst>
            <a:lin ang="16200000" scaled="1"/>
            <a:tileRect/>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Segoe UI" panose="020B0502040204020203" pitchFamily="34" charset="0"/>
              <a:cs typeface="Segoe UI" panose="020B0502040204020203" pitchFamily="34" charset="0"/>
            </a:endParaRPr>
          </a:p>
        </p:txBody>
      </p:sp>
      <p:sp>
        <p:nvSpPr>
          <p:cNvPr id="64" name="Прямоугольник: скругленные углы 63">
            <a:extLst>
              <a:ext uri="{FF2B5EF4-FFF2-40B4-BE49-F238E27FC236}">
                <a16:creationId xmlns:a16="http://schemas.microsoft.com/office/drawing/2014/main" id="{B0B9AC03-67D1-E74E-EB5E-1D1E6BFBE0CC}"/>
              </a:ext>
            </a:extLst>
          </p:cNvPr>
          <p:cNvSpPr/>
          <p:nvPr/>
        </p:nvSpPr>
        <p:spPr>
          <a:xfrm>
            <a:off x="2554990" y="1296785"/>
            <a:ext cx="2275410" cy="1853739"/>
          </a:xfrm>
          <a:prstGeom prst="roundRect">
            <a:avLst>
              <a:gd name="adj" fmla="val 0"/>
            </a:avLst>
          </a:prstGeom>
          <a:gradFill flip="none" rotWithShape="1">
            <a:gsLst>
              <a:gs pos="23000">
                <a:schemeClr val="accent4">
                  <a:lumMod val="20000"/>
                  <a:lumOff val="80000"/>
                </a:schemeClr>
              </a:gs>
              <a:gs pos="100000">
                <a:schemeClr val="bg1"/>
              </a:gs>
            </a:gsLst>
            <a:lin ang="16200000" scaled="1"/>
            <a:tileRect/>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Segoe UI" panose="020B0502040204020203" pitchFamily="34" charset="0"/>
              <a:cs typeface="Segoe UI" panose="020B0502040204020203" pitchFamily="34" charset="0"/>
            </a:endParaRPr>
          </a:p>
        </p:txBody>
      </p:sp>
      <p:sp>
        <p:nvSpPr>
          <p:cNvPr id="65" name="Прямоугольник: скругленные углы 64">
            <a:extLst>
              <a:ext uri="{FF2B5EF4-FFF2-40B4-BE49-F238E27FC236}">
                <a16:creationId xmlns:a16="http://schemas.microsoft.com/office/drawing/2014/main" id="{36E05C73-01C6-42BD-232E-66B86694781D}"/>
              </a:ext>
            </a:extLst>
          </p:cNvPr>
          <p:cNvSpPr/>
          <p:nvPr/>
        </p:nvSpPr>
        <p:spPr>
          <a:xfrm>
            <a:off x="4964106" y="1296785"/>
            <a:ext cx="2275410" cy="1853739"/>
          </a:xfrm>
          <a:prstGeom prst="roundRect">
            <a:avLst>
              <a:gd name="adj" fmla="val 0"/>
            </a:avLst>
          </a:prstGeom>
          <a:gradFill flip="none" rotWithShape="1">
            <a:gsLst>
              <a:gs pos="23000">
                <a:schemeClr val="accent6">
                  <a:lumMod val="20000"/>
                  <a:lumOff val="80000"/>
                </a:schemeClr>
              </a:gs>
              <a:gs pos="100000">
                <a:schemeClr val="bg1"/>
              </a:gs>
            </a:gsLst>
            <a:lin ang="16200000" scaled="1"/>
            <a:tileRect/>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Segoe UI" panose="020B0502040204020203" pitchFamily="34" charset="0"/>
              <a:cs typeface="Segoe UI" panose="020B0502040204020203" pitchFamily="34" charset="0"/>
            </a:endParaRPr>
          </a:p>
        </p:txBody>
      </p:sp>
      <p:sp>
        <p:nvSpPr>
          <p:cNvPr id="66" name="Прямоугольник: скругленные углы 65">
            <a:extLst>
              <a:ext uri="{FF2B5EF4-FFF2-40B4-BE49-F238E27FC236}">
                <a16:creationId xmlns:a16="http://schemas.microsoft.com/office/drawing/2014/main" id="{2C1D302A-6A42-13AD-7E9C-61F8BE509A24}"/>
              </a:ext>
            </a:extLst>
          </p:cNvPr>
          <p:cNvSpPr/>
          <p:nvPr/>
        </p:nvSpPr>
        <p:spPr>
          <a:xfrm>
            <a:off x="7373223" y="1296785"/>
            <a:ext cx="2275410" cy="1853739"/>
          </a:xfrm>
          <a:prstGeom prst="roundRect">
            <a:avLst>
              <a:gd name="adj" fmla="val 0"/>
            </a:avLst>
          </a:prstGeom>
          <a:gradFill flip="none" rotWithShape="1">
            <a:gsLst>
              <a:gs pos="23000">
                <a:schemeClr val="accent1">
                  <a:lumMod val="20000"/>
                  <a:lumOff val="80000"/>
                </a:schemeClr>
              </a:gs>
              <a:gs pos="100000">
                <a:schemeClr val="bg1"/>
              </a:gs>
            </a:gsLst>
            <a:lin ang="16200000" scaled="1"/>
            <a:tileRect/>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Segoe UI" panose="020B0502040204020203" pitchFamily="34" charset="0"/>
              <a:cs typeface="Segoe UI" panose="020B0502040204020203" pitchFamily="34" charset="0"/>
            </a:endParaRPr>
          </a:p>
        </p:txBody>
      </p:sp>
      <p:sp>
        <p:nvSpPr>
          <p:cNvPr id="67" name="Прямоугольник: скругленные углы 66">
            <a:extLst>
              <a:ext uri="{FF2B5EF4-FFF2-40B4-BE49-F238E27FC236}">
                <a16:creationId xmlns:a16="http://schemas.microsoft.com/office/drawing/2014/main" id="{3E22E142-4B68-32A7-1594-D29BAA4FD3DE}"/>
              </a:ext>
            </a:extLst>
          </p:cNvPr>
          <p:cNvSpPr/>
          <p:nvPr/>
        </p:nvSpPr>
        <p:spPr>
          <a:xfrm>
            <a:off x="9787784" y="1296785"/>
            <a:ext cx="2275410" cy="1853739"/>
          </a:xfrm>
          <a:prstGeom prst="roundRect">
            <a:avLst>
              <a:gd name="adj" fmla="val 0"/>
            </a:avLst>
          </a:prstGeom>
          <a:gradFill flip="none" rotWithShape="1">
            <a:gsLst>
              <a:gs pos="23000">
                <a:srgbClr val="E4D2F2"/>
              </a:gs>
              <a:gs pos="100000">
                <a:schemeClr val="bg1"/>
              </a:gs>
            </a:gsLst>
            <a:lin ang="16200000" scaled="1"/>
            <a:tileRect/>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Segoe UI" panose="020B0502040204020203" pitchFamily="34" charset="0"/>
              <a:cs typeface="Segoe UI" panose="020B0502040204020203" pitchFamily="34" charset="0"/>
            </a:endParaRPr>
          </a:p>
        </p:txBody>
      </p:sp>
      <p:sp>
        <p:nvSpPr>
          <p:cNvPr id="32" name="Полилиния: фигура 31">
            <a:extLst>
              <a:ext uri="{FF2B5EF4-FFF2-40B4-BE49-F238E27FC236}">
                <a16:creationId xmlns:a16="http://schemas.microsoft.com/office/drawing/2014/main" id="{DE35B4B6-F9BE-F04B-0B82-BAF5D8F55F87}"/>
              </a:ext>
            </a:extLst>
          </p:cNvPr>
          <p:cNvSpPr/>
          <p:nvPr/>
        </p:nvSpPr>
        <p:spPr>
          <a:xfrm>
            <a:off x="10552958" y="2060743"/>
            <a:ext cx="811555" cy="548993"/>
          </a:xfrm>
          <a:custGeom>
            <a:avLst/>
            <a:gdLst>
              <a:gd name="connsiteX0" fmla="*/ 739947 w 811555"/>
              <a:gd name="connsiteY0" fmla="*/ 477385 h 548993"/>
              <a:gd name="connsiteX1" fmla="*/ 71608 w 811555"/>
              <a:gd name="connsiteY1" fmla="*/ 477385 h 548993"/>
              <a:gd name="connsiteX2" fmla="*/ 71608 w 811555"/>
              <a:gd name="connsiteY2" fmla="*/ 71608 h 548993"/>
              <a:gd name="connsiteX3" fmla="*/ 739947 w 811555"/>
              <a:gd name="connsiteY3" fmla="*/ 71608 h 548993"/>
              <a:gd name="connsiteX4" fmla="*/ 811555 w 811555"/>
              <a:gd name="connsiteY4" fmla="*/ 47739 h 548993"/>
              <a:gd name="connsiteX5" fmla="*/ 763817 w 811555"/>
              <a:gd name="connsiteY5" fmla="*/ 0 h 548993"/>
              <a:gd name="connsiteX6" fmla="*/ 47739 w 811555"/>
              <a:gd name="connsiteY6" fmla="*/ 0 h 548993"/>
              <a:gd name="connsiteX7" fmla="*/ 0 w 811555"/>
              <a:gd name="connsiteY7" fmla="*/ 47739 h 548993"/>
              <a:gd name="connsiteX8" fmla="*/ 0 w 811555"/>
              <a:gd name="connsiteY8" fmla="*/ 548993 h 548993"/>
              <a:gd name="connsiteX9" fmla="*/ 811555 w 811555"/>
              <a:gd name="connsiteY9" fmla="*/ 548993 h 548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11555" h="548993">
                <a:moveTo>
                  <a:pt x="739947" y="477385"/>
                </a:moveTo>
                <a:lnTo>
                  <a:pt x="71608" y="477385"/>
                </a:lnTo>
                <a:lnTo>
                  <a:pt x="71608" y="71608"/>
                </a:lnTo>
                <a:lnTo>
                  <a:pt x="739947" y="71608"/>
                </a:lnTo>
                <a:close/>
                <a:moveTo>
                  <a:pt x="811555" y="47739"/>
                </a:moveTo>
                <a:cubicBezTo>
                  <a:pt x="811555" y="21374"/>
                  <a:pt x="790181" y="0"/>
                  <a:pt x="763817" y="0"/>
                </a:cubicBezTo>
                <a:lnTo>
                  <a:pt x="47739" y="0"/>
                </a:lnTo>
                <a:cubicBezTo>
                  <a:pt x="21374" y="0"/>
                  <a:pt x="0" y="21374"/>
                  <a:pt x="0" y="47739"/>
                </a:cubicBezTo>
                <a:lnTo>
                  <a:pt x="0" y="548993"/>
                </a:lnTo>
                <a:lnTo>
                  <a:pt x="811555" y="548993"/>
                </a:lnTo>
                <a:close/>
              </a:path>
            </a:pathLst>
          </a:custGeom>
          <a:solidFill>
            <a:srgbClr val="7030A0"/>
          </a:solidFill>
          <a:ln w="11906" cap="flat">
            <a:noFill/>
            <a:prstDash val="solid"/>
            <a:miter/>
          </a:ln>
        </p:spPr>
        <p:txBody>
          <a:bodyPr rtlCol="0" anchor="ctr"/>
          <a:lstStyle/>
          <a:p>
            <a:endParaRPr lang="ru-RU"/>
          </a:p>
        </p:txBody>
      </p:sp>
      <p:sp>
        <p:nvSpPr>
          <p:cNvPr id="33" name="Полилиния: фигура 32">
            <a:extLst>
              <a:ext uri="{FF2B5EF4-FFF2-40B4-BE49-F238E27FC236}">
                <a16:creationId xmlns:a16="http://schemas.microsoft.com/office/drawing/2014/main" id="{22E58FA6-119D-17A2-5D72-3DF409C6E8F5}"/>
              </a:ext>
            </a:extLst>
          </p:cNvPr>
          <p:cNvSpPr/>
          <p:nvPr/>
        </p:nvSpPr>
        <p:spPr>
          <a:xfrm>
            <a:off x="10409743" y="2657475"/>
            <a:ext cx="1097986" cy="71607"/>
          </a:xfrm>
          <a:custGeom>
            <a:avLst/>
            <a:gdLst>
              <a:gd name="connsiteX0" fmla="*/ 620601 w 1097986"/>
              <a:gd name="connsiteY0" fmla="*/ 0 h 71607"/>
              <a:gd name="connsiteX1" fmla="*/ 620601 w 1097986"/>
              <a:gd name="connsiteY1" fmla="*/ 11935 h 71607"/>
              <a:gd name="connsiteX2" fmla="*/ 610148 w 1097986"/>
              <a:gd name="connsiteY2" fmla="*/ 23869 h 71607"/>
              <a:gd name="connsiteX3" fmla="*/ 608666 w 1097986"/>
              <a:gd name="connsiteY3" fmla="*/ 23869 h 71607"/>
              <a:gd name="connsiteX4" fmla="*/ 489320 w 1097986"/>
              <a:gd name="connsiteY4" fmla="*/ 23869 h 71607"/>
              <a:gd name="connsiteX5" fmla="*/ 477385 w 1097986"/>
              <a:gd name="connsiteY5" fmla="*/ 13416 h 71607"/>
              <a:gd name="connsiteX6" fmla="*/ 477385 w 1097986"/>
              <a:gd name="connsiteY6" fmla="*/ 11935 h 71607"/>
              <a:gd name="connsiteX7" fmla="*/ 477385 w 1097986"/>
              <a:gd name="connsiteY7" fmla="*/ 0 h 71607"/>
              <a:gd name="connsiteX8" fmla="*/ 0 w 1097986"/>
              <a:gd name="connsiteY8" fmla="*/ 0 h 71607"/>
              <a:gd name="connsiteX9" fmla="*/ 0 w 1097986"/>
              <a:gd name="connsiteY9" fmla="*/ 23869 h 71607"/>
              <a:gd name="connsiteX10" fmla="*/ 47739 w 1097986"/>
              <a:gd name="connsiteY10" fmla="*/ 71608 h 71607"/>
              <a:gd name="connsiteX11" fmla="*/ 1050248 w 1097986"/>
              <a:gd name="connsiteY11" fmla="*/ 71608 h 71607"/>
              <a:gd name="connsiteX12" fmla="*/ 1097987 w 1097986"/>
              <a:gd name="connsiteY12" fmla="*/ 23869 h 71607"/>
              <a:gd name="connsiteX13" fmla="*/ 1097987 w 1097986"/>
              <a:gd name="connsiteY13" fmla="*/ 0 h 71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7986" h="71607">
                <a:moveTo>
                  <a:pt x="620601" y="0"/>
                </a:moveTo>
                <a:lnTo>
                  <a:pt x="620601" y="11935"/>
                </a:lnTo>
                <a:cubicBezTo>
                  <a:pt x="621010" y="18117"/>
                  <a:pt x="616330" y="23460"/>
                  <a:pt x="610148" y="23869"/>
                </a:cubicBezTo>
                <a:cubicBezTo>
                  <a:pt x="609655" y="23902"/>
                  <a:pt x="609159" y="23902"/>
                  <a:pt x="608666" y="23869"/>
                </a:cubicBezTo>
                <a:lnTo>
                  <a:pt x="489320" y="23869"/>
                </a:lnTo>
                <a:cubicBezTo>
                  <a:pt x="483138" y="24279"/>
                  <a:pt x="477795" y="19598"/>
                  <a:pt x="477385" y="13416"/>
                </a:cubicBezTo>
                <a:cubicBezTo>
                  <a:pt x="477353" y="12923"/>
                  <a:pt x="477353" y="12428"/>
                  <a:pt x="477385" y="11935"/>
                </a:cubicBezTo>
                <a:lnTo>
                  <a:pt x="477385" y="0"/>
                </a:lnTo>
                <a:lnTo>
                  <a:pt x="0" y="0"/>
                </a:lnTo>
                <a:lnTo>
                  <a:pt x="0" y="23869"/>
                </a:lnTo>
                <a:cubicBezTo>
                  <a:pt x="0" y="50234"/>
                  <a:pt x="21373" y="71608"/>
                  <a:pt x="47739" y="71608"/>
                </a:cubicBezTo>
                <a:lnTo>
                  <a:pt x="1050248" y="71608"/>
                </a:lnTo>
                <a:cubicBezTo>
                  <a:pt x="1076613" y="71608"/>
                  <a:pt x="1097987" y="50234"/>
                  <a:pt x="1097987" y="23869"/>
                </a:cubicBezTo>
                <a:lnTo>
                  <a:pt x="1097987" y="0"/>
                </a:lnTo>
                <a:close/>
              </a:path>
            </a:pathLst>
          </a:custGeom>
          <a:solidFill>
            <a:srgbClr val="7030A0"/>
          </a:solidFill>
          <a:ln w="11906" cap="flat">
            <a:noFill/>
            <a:prstDash val="solid"/>
            <a:miter/>
          </a:ln>
        </p:spPr>
        <p:txBody>
          <a:bodyPr rtlCol="0" anchor="ctr"/>
          <a:lstStyle/>
          <a:p>
            <a:endParaRPr lang="ru-RU"/>
          </a:p>
        </p:txBody>
      </p:sp>
      <p:sp>
        <p:nvSpPr>
          <p:cNvPr id="34" name="Полилиния: фигура 33">
            <a:extLst>
              <a:ext uri="{FF2B5EF4-FFF2-40B4-BE49-F238E27FC236}">
                <a16:creationId xmlns:a16="http://schemas.microsoft.com/office/drawing/2014/main" id="{AF6FA81A-F90F-81D4-96C7-DC5B11E733B3}"/>
              </a:ext>
            </a:extLst>
          </p:cNvPr>
          <p:cNvSpPr/>
          <p:nvPr/>
        </p:nvSpPr>
        <p:spPr>
          <a:xfrm>
            <a:off x="10791651" y="2168155"/>
            <a:ext cx="334169" cy="334169"/>
          </a:xfrm>
          <a:custGeom>
            <a:avLst/>
            <a:gdLst>
              <a:gd name="connsiteX0" fmla="*/ 167085 w 334169"/>
              <a:gd name="connsiteY0" fmla="*/ 0 h 334169"/>
              <a:gd name="connsiteX1" fmla="*/ 0 w 334169"/>
              <a:gd name="connsiteY1" fmla="*/ 167085 h 334169"/>
              <a:gd name="connsiteX2" fmla="*/ 167085 w 334169"/>
              <a:gd name="connsiteY2" fmla="*/ 334170 h 334169"/>
              <a:gd name="connsiteX3" fmla="*/ 334170 w 334169"/>
              <a:gd name="connsiteY3" fmla="*/ 167085 h 334169"/>
              <a:gd name="connsiteX4" fmla="*/ 167085 w 334169"/>
              <a:gd name="connsiteY4" fmla="*/ 0 h 334169"/>
              <a:gd name="connsiteX5" fmla="*/ 179020 w 334169"/>
              <a:gd name="connsiteY5" fmla="*/ 179020 h 334169"/>
              <a:gd name="connsiteX6" fmla="*/ 233800 w 334169"/>
              <a:gd name="connsiteY6" fmla="*/ 179020 h 334169"/>
              <a:gd name="connsiteX7" fmla="*/ 179020 w 334169"/>
              <a:gd name="connsiteY7" fmla="*/ 287744 h 334169"/>
              <a:gd name="connsiteX8" fmla="*/ 179020 w 334169"/>
              <a:gd name="connsiteY8" fmla="*/ 155150 h 334169"/>
              <a:gd name="connsiteX9" fmla="*/ 179020 w 334169"/>
              <a:gd name="connsiteY9" fmla="*/ 46306 h 334169"/>
              <a:gd name="connsiteX10" fmla="*/ 233800 w 334169"/>
              <a:gd name="connsiteY10" fmla="*/ 155150 h 334169"/>
              <a:gd name="connsiteX11" fmla="*/ 155150 w 334169"/>
              <a:gd name="connsiteY11" fmla="*/ 155150 h 334169"/>
              <a:gd name="connsiteX12" fmla="*/ 102160 w 334169"/>
              <a:gd name="connsiteY12" fmla="*/ 155150 h 334169"/>
              <a:gd name="connsiteX13" fmla="*/ 155150 w 334169"/>
              <a:gd name="connsiteY13" fmla="*/ 47739 h 334169"/>
              <a:gd name="connsiteX14" fmla="*/ 155150 w 334169"/>
              <a:gd name="connsiteY14" fmla="*/ 179020 h 334169"/>
              <a:gd name="connsiteX15" fmla="*/ 155150 w 334169"/>
              <a:gd name="connsiteY15" fmla="*/ 286431 h 334169"/>
              <a:gd name="connsiteX16" fmla="*/ 102160 w 334169"/>
              <a:gd name="connsiteY16" fmla="*/ 179020 h 334169"/>
              <a:gd name="connsiteX17" fmla="*/ 78172 w 334169"/>
              <a:gd name="connsiteY17" fmla="*/ 155150 h 334169"/>
              <a:gd name="connsiteX18" fmla="*/ 27092 w 334169"/>
              <a:gd name="connsiteY18" fmla="*/ 155150 h 334169"/>
              <a:gd name="connsiteX19" fmla="*/ 140113 w 334169"/>
              <a:gd name="connsiteY19" fmla="*/ 29240 h 334169"/>
              <a:gd name="connsiteX20" fmla="*/ 78172 w 334169"/>
              <a:gd name="connsiteY20" fmla="*/ 155150 h 334169"/>
              <a:gd name="connsiteX21" fmla="*/ 78172 w 334169"/>
              <a:gd name="connsiteY21" fmla="*/ 179020 h 334169"/>
              <a:gd name="connsiteX22" fmla="*/ 140351 w 334169"/>
              <a:gd name="connsiteY22" fmla="*/ 305049 h 334169"/>
              <a:gd name="connsiteX23" fmla="*/ 27092 w 334169"/>
              <a:gd name="connsiteY23" fmla="*/ 179020 h 334169"/>
              <a:gd name="connsiteX24" fmla="*/ 257788 w 334169"/>
              <a:gd name="connsiteY24" fmla="*/ 179020 h 334169"/>
              <a:gd name="connsiteX25" fmla="*/ 307078 w 334169"/>
              <a:gd name="connsiteY25" fmla="*/ 179020 h 334169"/>
              <a:gd name="connsiteX26" fmla="*/ 195967 w 334169"/>
              <a:gd name="connsiteY26" fmla="*/ 304572 h 334169"/>
              <a:gd name="connsiteX27" fmla="*/ 257788 w 334169"/>
              <a:gd name="connsiteY27" fmla="*/ 179020 h 334169"/>
              <a:gd name="connsiteX28" fmla="*/ 257788 w 334169"/>
              <a:gd name="connsiteY28" fmla="*/ 155150 h 334169"/>
              <a:gd name="connsiteX29" fmla="*/ 196325 w 334169"/>
              <a:gd name="connsiteY29" fmla="*/ 29717 h 334169"/>
              <a:gd name="connsiteX30" fmla="*/ 307078 w 334169"/>
              <a:gd name="connsiteY30" fmla="*/ 155150 h 334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34169" h="334169">
                <a:moveTo>
                  <a:pt x="167085" y="0"/>
                </a:moveTo>
                <a:cubicBezTo>
                  <a:pt x="74806" y="0"/>
                  <a:pt x="0" y="74806"/>
                  <a:pt x="0" y="167085"/>
                </a:cubicBezTo>
                <a:cubicBezTo>
                  <a:pt x="0" y="259363"/>
                  <a:pt x="74806" y="334170"/>
                  <a:pt x="167085" y="334170"/>
                </a:cubicBezTo>
                <a:cubicBezTo>
                  <a:pt x="259363" y="334170"/>
                  <a:pt x="334170" y="259363"/>
                  <a:pt x="334170" y="167085"/>
                </a:cubicBezTo>
                <a:cubicBezTo>
                  <a:pt x="334170" y="74806"/>
                  <a:pt x="259363" y="0"/>
                  <a:pt x="167085" y="0"/>
                </a:cubicBezTo>
                <a:close/>
                <a:moveTo>
                  <a:pt x="179020" y="179020"/>
                </a:moveTo>
                <a:lnTo>
                  <a:pt x="233800" y="179020"/>
                </a:lnTo>
                <a:cubicBezTo>
                  <a:pt x="227561" y="220163"/>
                  <a:pt x="208373" y="258248"/>
                  <a:pt x="179020" y="287744"/>
                </a:cubicBezTo>
                <a:close/>
                <a:moveTo>
                  <a:pt x="179020" y="155150"/>
                </a:moveTo>
                <a:lnTo>
                  <a:pt x="179020" y="46306"/>
                </a:lnTo>
                <a:cubicBezTo>
                  <a:pt x="208403" y="75830"/>
                  <a:pt x="227594" y="113961"/>
                  <a:pt x="233800" y="155150"/>
                </a:cubicBezTo>
                <a:close/>
                <a:moveTo>
                  <a:pt x="155150" y="155150"/>
                </a:moveTo>
                <a:lnTo>
                  <a:pt x="102160" y="155150"/>
                </a:lnTo>
                <a:cubicBezTo>
                  <a:pt x="108096" y="114667"/>
                  <a:pt x="126637" y="77083"/>
                  <a:pt x="155150" y="47739"/>
                </a:cubicBezTo>
                <a:close/>
                <a:moveTo>
                  <a:pt x="155150" y="179020"/>
                </a:moveTo>
                <a:lnTo>
                  <a:pt x="155150" y="286431"/>
                </a:lnTo>
                <a:cubicBezTo>
                  <a:pt x="126691" y="257048"/>
                  <a:pt x="108158" y="219484"/>
                  <a:pt x="102160" y="179020"/>
                </a:cubicBezTo>
                <a:close/>
                <a:moveTo>
                  <a:pt x="78172" y="155150"/>
                </a:moveTo>
                <a:lnTo>
                  <a:pt x="27092" y="155150"/>
                </a:lnTo>
                <a:cubicBezTo>
                  <a:pt x="32389" y="92637"/>
                  <a:pt x="78532" y="41233"/>
                  <a:pt x="140113" y="29240"/>
                </a:cubicBezTo>
                <a:cubicBezTo>
                  <a:pt x="106089" y="63190"/>
                  <a:pt x="84303" y="107477"/>
                  <a:pt x="78172" y="155150"/>
                </a:cubicBezTo>
                <a:close/>
                <a:moveTo>
                  <a:pt x="78172" y="179020"/>
                </a:moveTo>
                <a:cubicBezTo>
                  <a:pt x="84307" y="226775"/>
                  <a:pt x="106187" y="271123"/>
                  <a:pt x="140351" y="305049"/>
                </a:cubicBezTo>
                <a:cubicBezTo>
                  <a:pt x="78679" y="293065"/>
                  <a:pt x="32444" y="241617"/>
                  <a:pt x="27092" y="179020"/>
                </a:cubicBezTo>
                <a:close/>
                <a:moveTo>
                  <a:pt x="257788" y="179020"/>
                </a:moveTo>
                <a:lnTo>
                  <a:pt x="307078" y="179020"/>
                </a:lnTo>
                <a:cubicBezTo>
                  <a:pt x="301852" y="240824"/>
                  <a:pt x="256678" y="291870"/>
                  <a:pt x="195967" y="304572"/>
                </a:cubicBezTo>
                <a:cubicBezTo>
                  <a:pt x="229972" y="270768"/>
                  <a:pt x="251728" y="226584"/>
                  <a:pt x="257788" y="179020"/>
                </a:cubicBezTo>
                <a:close/>
                <a:moveTo>
                  <a:pt x="257788" y="155150"/>
                </a:moveTo>
                <a:cubicBezTo>
                  <a:pt x="251679" y="107710"/>
                  <a:pt x="230071" y="63615"/>
                  <a:pt x="196325" y="29717"/>
                </a:cubicBezTo>
                <a:cubicBezTo>
                  <a:pt x="256856" y="42545"/>
                  <a:pt x="301845" y="93497"/>
                  <a:pt x="307078" y="155150"/>
                </a:cubicBezTo>
                <a:close/>
              </a:path>
            </a:pathLst>
          </a:custGeom>
          <a:solidFill>
            <a:srgbClr val="7030A0"/>
          </a:solidFill>
          <a:ln w="11906" cap="flat">
            <a:noFill/>
            <a:prstDash val="solid"/>
            <a:miter/>
          </a:ln>
        </p:spPr>
        <p:txBody>
          <a:bodyPr rtlCol="0" anchor="ctr"/>
          <a:lstStyle/>
          <a:p>
            <a:endParaRPr lang="ru-RU"/>
          </a:p>
        </p:txBody>
      </p:sp>
      <p:sp>
        <p:nvSpPr>
          <p:cNvPr id="35" name="Рисунок 10" descr="Книги со сплошной заливкой">
            <a:extLst>
              <a:ext uri="{FF2B5EF4-FFF2-40B4-BE49-F238E27FC236}">
                <a16:creationId xmlns:a16="http://schemas.microsoft.com/office/drawing/2014/main" id="{8CA4D5F7-07A8-6D33-E933-080A16227D62}"/>
              </a:ext>
            </a:extLst>
          </p:cNvPr>
          <p:cNvSpPr/>
          <p:nvPr/>
        </p:nvSpPr>
        <p:spPr>
          <a:xfrm>
            <a:off x="8155303" y="2100446"/>
            <a:ext cx="707473" cy="660142"/>
          </a:xfrm>
          <a:custGeom>
            <a:avLst/>
            <a:gdLst>
              <a:gd name="connsiteX0" fmla="*/ 707473 w 707473"/>
              <a:gd name="connsiteY0" fmla="*/ 232503 h 660142"/>
              <a:gd name="connsiteX1" fmla="*/ 664294 w 707473"/>
              <a:gd name="connsiteY1" fmla="*/ 216726 h 660142"/>
              <a:gd name="connsiteX2" fmla="*/ 664294 w 707473"/>
              <a:gd name="connsiteY2" fmla="*/ 126216 h 660142"/>
              <a:gd name="connsiteX3" fmla="*/ 707473 w 707473"/>
              <a:gd name="connsiteY3" fmla="*/ 107948 h 660142"/>
              <a:gd name="connsiteX4" fmla="*/ 415184 w 707473"/>
              <a:gd name="connsiteY4" fmla="*/ 0 h 660142"/>
              <a:gd name="connsiteX5" fmla="*/ 59786 w 707473"/>
              <a:gd name="connsiteY5" fmla="*/ 124555 h 660142"/>
              <a:gd name="connsiteX6" fmla="*/ 24911 w 707473"/>
              <a:gd name="connsiteY6" fmla="*/ 224199 h 660142"/>
              <a:gd name="connsiteX7" fmla="*/ 29063 w 707473"/>
              <a:gd name="connsiteY7" fmla="*/ 260735 h 660142"/>
              <a:gd name="connsiteX8" fmla="*/ 0 w 707473"/>
              <a:gd name="connsiteY8" fmla="*/ 357058 h 660142"/>
              <a:gd name="connsiteX9" fmla="*/ 24911 w 707473"/>
              <a:gd name="connsiteY9" fmla="*/ 429300 h 660142"/>
              <a:gd name="connsiteX10" fmla="*/ 23250 w 707473"/>
              <a:gd name="connsiteY10" fmla="*/ 481613 h 660142"/>
              <a:gd name="connsiteX11" fmla="*/ 66429 w 707473"/>
              <a:gd name="connsiteY11" fmla="*/ 564650 h 660142"/>
              <a:gd name="connsiteX12" fmla="*/ 297272 w 707473"/>
              <a:gd name="connsiteY12" fmla="*/ 660142 h 660142"/>
              <a:gd name="connsiteX13" fmla="*/ 705813 w 707473"/>
              <a:gd name="connsiteY13" fmla="*/ 490747 h 660142"/>
              <a:gd name="connsiteX14" fmla="*/ 662633 w 707473"/>
              <a:gd name="connsiteY14" fmla="*/ 474970 h 660142"/>
              <a:gd name="connsiteX15" fmla="*/ 662633 w 707473"/>
              <a:gd name="connsiteY15" fmla="*/ 383630 h 660142"/>
              <a:gd name="connsiteX16" fmla="*/ 705813 w 707473"/>
              <a:gd name="connsiteY16" fmla="*/ 365362 h 660142"/>
              <a:gd name="connsiteX17" fmla="*/ 639383 w 707473"/>
              <a:gd name="connsiteY17" fmla="*/ 340451 h 660142"/>
              <a:gd name="connsiteX18" fmla="*/ 639383 w 707473"/>
              <a:gd name="connsiteY18" fmla="*/ 260735 h 660142"/>
              <a:gd name="connsiteX19" fmla="*/ 707473 w 707473"/>
              <a:gd name="connsiteY19" fmla="*/ 232503 h 660142"/>
              <a:gd name="connsiteX20" fmla="*/ 69751 w 707473"/>
              <a:gd name="connsiteY20" fmla="*/ 182681 h 660142"/>
              <a:gd name="connsiteX21" fmla="*/ 300593 w 707473"/>
              <a:gd name="connsiteY21" fmla="*/ 273191 h 660142"/>
              <a:gd name="connsiteX22" fmla="*/ 631910 w 707473"/>
              <a:gd name="connsiteY22" fmla="*/ 139502 h 660142"/>
              <a:gd name="connsiteX23" fmla="*/ 631910 w 707473"/>
              <a:gd name="connsiteY23" fmla="*/ 210913 h 660142"/>
              <a:gd name="connsiteX24" fmla="*/ 300593 w 707473"/>
              <a:gd name="connsiteY24" fmla="*/ 348754 h 660142"/>
              <a:gd name="connsiteX25" fmla="*/ 69751 w 707473"/>
              <a:gd name="connsiteY25" fmla="*/ 257414 h 660142"/>
              <a:gd name="connsiteX26" fmla="*/ 69751 w 707473"/>
              <a:gd name="connsiteY26" fmla="*/ 182681 h 660142"/>
              <a:gd name="connsiteX27" fmla="*/ 630249 w 707473"/>
              <a:gd name="connsiteY27" fmla="*/ 469158 h 660142"/>
              <a:gd name="connsiteX28" fmla="*/ 298932 w 707473"/>
              <a:gd name="connsiteY28" fmla="*/ 606168 h 660142"/>
              <a:gd name="connsiteX29" fmla="*/ 67260 w 707473"/>
              <a:gd name="connsiteY29" fmla="*/ 514828 h 660142"/>
              <a:gd name="connsiteX30" fmla="*/ 67260 w 707473"/>
              <a:gd name="connsiteY30" fmla="*/ 450059 h 660142"/>
              <a:gd name="connsiteX31" fmla="*/ 274021 w 707473"/>
              <a:gd name="connsiteY31" fmla="*/ 534757 h 660142"/>
              <a:gd name="connsiteX32" fmla="*/ 631080 w 707473"/>
              <a:gd name="connsiteY32" fmla="*/ 393594 h 660142"/>
              <a:gd name="connsiteX33" fmla="*/ 630249 w 707473"/>
              <a:gd name="connsiteY33" fmla="*/ 469158 h 660142"/>
              <a:gd name="connsiteX34" fmla="*/ 606999 w 707473"/>
              <a:gd name="connsiteY34" fmla="*/ 344603 h 660142"/>
              <a:gd name="connsiteX35" fmla="*/ 275682 w 707473"/>
              <a:gd name="connsiteY35" fmla="*/ 481613 h 660142"/>
              <a:gd name="connsiteX36" fmla="*/ 44840 w 707473"/>
              <a:gd name="connsiteY36" fmla="*/ 390273 h 660142"/>
              <a:gd name="connsiteX37" fmla="*/ 44840 w 707473"/>
              <a:gd name="connsiteY37" fmla="*/ 315540 h 660142"/>
              <a:gd name="connsiteX38" fmla="*/ 282325 w 707473"/>
              <a:gd name="connsiteY38" fmla="*/ 410202 h 660142"/>
              <a:gd name="connsiteX39" fmla="*/ 607829 w 707473"/>
              <a:gd name="connsiteY39" fmla="*/ 274021 h 660142"/>
              <a:gd name="connsiteX40" fmla="*/ 607829 w 707473"/>
              <a:gd name="connsiteY40" fmla="*/ 344603 h 660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707473" h="660142">
                <a:moveTo>
                  <a:pt x="707473" y="232503"/>
                </a:moveTo>
                <a:lnTo>
                  <a:pt x="664294" y="216726"/>
                </a:lnTo>
                <a:lnTo>
                  <a:pt x="664294" y="126216"/>
                </a:lnTo>
                <a:lnTo>
                  <a:pt x="707473" y="107948"/>
                </a:lnTo>
                <a:lnTo>
                  <a:pt x="415184" y="0"/>
                </a:lnTo>
                <a:lnTo>
                  <a:pt x="59786" y="124555"/>
                </a:lnTo>
                <a:cubicBezTo>
                  <a:pt x="25741" y="141163"/>
                  <a:pt x="24911" y="186833"/>
                  <a:pt x="24911" y="224199"/>
                </a:cubicBezTo>
                <a:cubicBezTo>
                  <a:pt x="24911" y="236655"/>
                  <a:pt x="26572" y="249110"/>
                  <a:pt x="29063" y="260735"/>
                </a:cubicBezTo>
                <a:cubicBezTo>
                  <a:pt x="830" y="279004"/>
                  <a:pt x="0" y="321352"/>
                  <a:pt x="0" y="357058"/>
                </a:cubicBezTo>
                <a:cubicBezTo>
                  <a:pt x="0" y="386121"/>
                  <a:pt x="6643" y="412693"/>
                  <a:pt x="24911" y="429300"/>
                </a:cubicBezTo>
                <a:cubicBezTo>
                  <a:pt x="20759" y="443416"/>
                  <a:pt x="23250" y="460854"/>
                  <a:pt x="23250" y="481613"/>
                </a:cubicBezTo>
                <a:cubicBezTo>
                  <a:pt x="23250" y="518980"/>
                  <a:pt x="33215" y="553025"/>
                  <a:pt x="66429" y="564650"/>
                </a:cubicBezTo>
                <a:lnTo>
                  <a:pt x="297272" y="660142"/>
                </a:lnTo>
                <a:lnTo>
                  <a:pt x="705813" y="490747"/>
                </a:lnTo>
                <a:lnTo>
                  <a:pt x="662633" y="474970"/>
                </a:lnTo>
                <a:lnTo>
                  <a:pt x="662633" y="383630"/>
                </a:lnTo>
                <a:lnTo>
                  <a:pt x="705813" y="365362"/>
                </a:lnTo>
                <a:lnTo>
                  <a:pt x="639383" y="340451"/>
                </a:lnTo>
                <a:lnTo>
                  <a:pt x="639383" y="260735"/>
                </a:lnTo>
                <a:lnTo>
                  <a:pt x="707473" y="232503"/>
                </a:lnTo>
                <a:close/>
                <a:moveTo>
                  <a:pt x="69751" y="182681"/>
                </a:moveTo>
                <a:lnTo>
                  <a:pt x="300593" y="273191"/>
                </a:lnTo>
                <a:lnTo>
                  <a:pt x="631910" y="139502"/>
                </a:lnTo>
                <a:lnTo>
                  <a:pt x="631910" y="210913"/>
                </a:lnTo>
                <a:lnTo>
                  <a:pt x="300593" y="348754"/>
                </a:lnTo>
                <a:lnTo>
                  <a:pt x="69751" y="257414"/>
                </a:lnTo>
                <a:lnTo>
                  <a:pt x="69751" y="182681"/>
                </a:lnTo>
                <a:close/>
                <a:moveTo>
                  <a:pt x="630249" y="469158"/>
                </a:moveTo>
                <a:lnTo>
                  <a:pt x="298932" y="606168"/>
                </a:lnTo>
                <a:lnTo>
                  <a:pt x="67260" y="514828"/>
                </a:lnTo>
                <a:lnTo>
                  <a:pt x="67260" y="450059"/>
                </a:lnTo>
                <a:lnTo>
                  <a:pt x="274021" y="534757"/>
                </a:lnTo>
                <a:lnTo>
                  <a:pt x="631080" y="393594"/>
                </a:lnTo>
                <a:lnTo>
                  <a:pt x="630249" y="469158"/>
                </a:lnTo>
                <a:close/>
                <a:moveTo>
                  <a:pt x="606999" y="344603"/>
                </a:moveTo>
                <a:lnTo>
                  <a:pt x="275682" y="481613"/>
                </a:lnTo>
                <a:lnTo>
                  <a:pt x="44840" y="390273"/>
                </a:lnTo>
                <a:lnTo>
                  <a:pt x="44840" y="315540"/>
                </a:lnTo>
                <a:lnTo>
                  <a:pt x="282325" y="410202"/>
                </a:lnTo>
                <a:lnTo>
                  <a:pt x="607829" y="274021"/>
                </a:lnTo>
                <a:lnTo>
                  <a:pt x="607829" y="344603"/>
                </a:lnTo>
                <a:close/>
              </a:path>
            </a:pathLst>
          </a:custGeom>
          <a:solidFill>
            <a:srgbClr val="7030A0"/>
          </a:solidFill>
          <a:ln w="8235" cap="flat">
            <a:noFill/>
            <a:prstDash val="solid"/>
            <a:miter/>
          </a:ln>
        </p:spPr>
        <p:txBody>
          <a:bodyPr rtlCol="0" anchor="ctr"/>
          <a:lstStyle/>
          <a:p>
            <a:endParaRPr lang="ru-RU"/>
          </a:p>
        </p:txBody>
      </p:sp>
      <p:sp>
        <p:nvSpPr>
          <p:cNvPr id="37" name="Полилиния: фигура 36">
            <a:extLst>
              <a:ext uri="{FF2B5EF4-FFF2-40B4-BE49-F238E27FC236}">
                <a16:creationId xmlns:a16="http://schemas.microsoft.com/office/drawing/2014/main" id="{AA1C228E-3C64-1B4B-71E4-305FCD27DFAC}"/>
              </a:ext>
            </a:extLst>
          </p:cNvPr>
          <p:cNvSpPr/>
          <p:nvPr/>
        </p:nvSpPr>
        <p:spPr>
          <a:xfrm>
            <a:off x="6491818" y="2127759"/>
            <a:ext cx="143215" cy="143215"/>
          </a:xfrm>
          <a:custGeom>
            <a:avLst/>
            <a:gdLst>
              <a:gd name="connsiteX0" fmla="*/ 143216 w 143215"/>
              <a:gd name="connsiteY0" fmla="*/ 71608 h 143215"/>
              <a:gd name="connsiteX1" fmla="*/ 71608 w 143215"/>
              <a:gd name="connsiteY1" fmla="*/ 143216 h 143215"/>
              <a:gd name="connsiteX2" fmla="*/ 0 w 143215"/>
              <a:gd name="connsiteY2" fmla="*/ 71608 h 143215"/>
              <a:gd name="connsiteX3" fmla="*/ 71608 w 143215"/>
              <a:gd name="connsiteY3" fmla="*/ 0 h 143215"/>
              <a:gd name="connsiteX4" fmla="*/ 143216 w 143215"/>
              <a:gd name="connsiteY4" fmla="*/ 71608 h 143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215" h="143215">
                <a:moveTo>
                  <a:pt x="143216" y="71608"/>
                </a:moveTo>
                <a:cubicBezTo>
                  <a:pt x="143216" y="111156"/>
                  <a:pt x="111156" y="143216"/>
                  <a:pt x="71608" y="143216"/>
                </a:cubicBezTo>
                <a:cubicBezTo>
                  <a:pt x="32060" y="143216"/>
                  <a:pt x="0" y="111156"/>
                  <a:pt x="0" y="71608"/>
                </a:cubicBezTo>
                <a:cubicBezTo>
                  <a:pt x="0" y="32060"/>
                  <a:pt x="32060" y="0"/>
                  <a:pt x="71608" y="0"/>
                </a:cubicBezTo>
                <a:cubicBezTo>
                  <a:pt x="111156" y="0"/>
                  <a:pt x="143216" y="32060"/>
                  <a:pt x="143216" y="71608"/>
                </a:cubicBezTo>
                <a:close/>
              </a:path>
            </a:pathLst>
          </a:custGeom>
          <a:solidFill>
            <a:srgbClr val="7030A0"/>
          </a:solidFill>
          <a:ln w="11906" cap="flat">
            <a:noFill/>
            <a:prstDash val="solid"/>
            <a:miter/>
          </a:ln>
        </p:spPr>
        <p:txBody>
          <a:bodyPr rtlCol="0" anchor="ctr"/>
          <a:lstStyle/>
          <a:p>
            <a:endParaRPr lang="ru-RU"/>
          </a:p>
        </p:txBody>
      </p:sp>
      <p:sp>
        <p:nvSpPr>
          <p:cNvPr id="38" name="Полилиния: фигура 37">
            <a:extLst>
              <a:ext uri="{FF2B5EF4-FFF2-40B4-BE49-F238E27FC236}">
                <a16:creationId xmlns:a16="http://schemas.microsoft.com/office/drawing/2014/main" id="{017F851F-2C1D-7B2F-1AAD-7EFD1B5E39AD}"/>
              </a:ext>
            </a:extLst>
          </p:cNvPr>
          <p:cNvSpPr/>
          <p:nvPr/>
        </p:nvSpPr>
        <p:spPr>
          <a:xfrm>
            <a:off x="5700126" y="2294844"/>
            <a:ext cx="1012936" cy="417712"/>
          </a:xfrm>
          <a:custGeom>
            <a:avLst/>
            <a:gdLst>
              <a:gd name="connsiteX0" fmla="*/ 1011289 w 1012936"/>
              <a:gd name="connsiteY0" fmla="*/ 192148 h 417712"/>
              <a:gd name="connsiteX1" fmla="*/ 975485 w 1012936"/>
              <a:gd name="connsiteY1" fmla="*/ 83542 h 417712"/>
              <a:gd name="connsiteX2" fmla="*/ 963550 w 1012936"/>
              <a:gd name="connsiteY2" fmla="*/ 48932 h 417712"/>
              <a:gd name="connsiteX3" fmla="*/ 958776 w 1012936"/>
              <a:gd name="connsiteY3" fmla="*/ 39384 h 417712"/>
              <a:gd name="connsiteX4" fmla="*/ 885975 w 1012936"/>
              <a:gd name="connsiteY4" fmla="*/ 1193 h 417712"/>
              <a:gd name="connsiteX5" fmla="*/ 863299 w 1012936"/>
              <a:gd name="connsiteY5" fmla="*/ 0 h 417712"/>
              <a:gd name="connsiteX6" fmla="*/ 843010 w 1012936"/>
              <a:gd name="connsiteY6" fmla="*/ 1193 h 417712"/>
              <a:gd name="connsiteX7" fmla="*/ 770209 w 1012936"/>
              <a:gd name="connsiteY7" fmla="*/ 39384 h 417712"/>
              <a:gd name="connsiteX8" fmla="*/ 765435 w 1012936"/>
              <a:gd name="connsiteY8" fmla="*/ 48932 h 417712"/>
              <a:gd name="connsiteX9" fmla="*/ 753501 w 1012936"/>
              <a:gd name="connsiteY9" fmla="*/ 83542 h 417712"/>
              <a:gd name="connsiteX10" fmla="*/ 745146 w 1012936"/>
              <a:gd name="connsiteY10" fmla="*/ 108605 h 417712"/>
              <a:gd name="connsiteX11" fmla="*/ 735599 w 1012936"/>
              <a:gd name="connsiteY11" fmla="*/ 83542 h 417712"/>
              <a:gd name="connsiteX12" fmla="*/ 723664 w 1012936"/>
              <a:gd name="connsiteY12" fmla="*/ 48932 h 417712"/>
              <a:gd name="connsiteX13" fmla="*/ 718890 w 1012936"/>
              <a:gd name="connsiteY13" fmla="*/ 39384 h 417712"/>
              <a:gd name="connsiteX14" fmla="*/ 646089 w 1012936"/>
              <a:gd name="connsiteY14" fmla="*/ 1193 h 417712"/>
              <a:gd name="connsiteX15" fmla="*/ 624606 w 1012936"/>
              <a:gd name="connsiteY15" fmla="*/ 0 h 417712"/>
              <a:gd name="connsiteX16" fmla="*/ 604318 w 1012936"/>
              <a:gd name="connsiteY16" fmla="*/ 1193 h 417712"/>
              <a:gd name="connsiteX17" fmla="*/ 531516 w 1012936"/>
              <a:gd name="connsiteY17" fmla="*/ 39384 h 417712"/>
              <a:gd name="connsiteX18" fmla="*/ 526742 w 1012936"/>
              <a:gd name="connsiteY18" fmla="*/ 48932 h 417712"/>
              <a:gd name="connsiteX19" fmla="*/ 514808 w 1012936"/>
              <a:gd name="connsiteY19" fmla="*/ 83542 h 417712"/>
              <a:gd name="connsiteX20" fmla="*/ 506454 w 1012936"/>
              <a:gd name="connsiteY20" fmla="*/ 108605 h 417712"/>
              <a:gd name="connsiteX21" fmla="*/ 496906 w 1012936"/>
              <a:gd name="connsiteY21" fmla="*/ 83542 h 417712"/>
              <a:gd name="connsiteX22" fmla="*/ 484971 w 1012936"/>
              <a:gd name="connsiteY22" fmla="*/ 48932 h 417712"/>
              <a:gd name="connsiteX23" fmla="*/ 480197 w 1012936"/>
              <a:gd name="connsiteY23" fmla="*/ 39384 h 417712"/>
              <a:gd name="connsiteX24" fmla="*/ 407396 w 1012936"/>
              <a:gd name="connsiteY24" fmla="*/ 1193 h 417712"/>
              <a:gd name="connsiteX25" fmla="*/ 385914 w 1012936"/>
              <a:gd name="connsiteY25" fmla="*/ 0 h 417712"/>
              <a:gd name="connsiteX26" fmla="*/ 365625 w 1012936"/>
              <a:gd name="connsiteY26" fmla="*/ 1193 h 417712"/>
              <a:gd name="connsiteX27" fmla="*/ 292824 w 1012936"/>
              <a:gd name="connsiteY27" fmla="*/ 39384 h 417712"/>
              <a:gd name="connsiteX28" fmla="*/ 288050 w 1012936"/>
              <a:gd name="connsiteY28" fmla="*/ 48932 h 417712"/>
              <a:gd name="connsiteX29" fmla="*/ 276115 w 1012936"/>
              <a:gd name="connsiteY29" fmla="*/ 83542 h 417712"/>
              <a:gd name="connsiteX30" fmla="*/ 267761 w 1012936"/>
              <a:gd name="connsiteY30" fmla="*/ 108605 h 417712"/>
              <a:gd name="connsiteX31" fmla="*/ 258213 w 1012936"/>
              <a:gd name="connsiteY31" fmla="*/ 83542 h 417712"/>
              <a:gd name="connsiteX32" fmla="*/ 246279 w 1012936"/>
              <a:gd name="connsiteY32" fmla="*/ 48932 h 417712"/>
              <a:gd name="connsiteX33" fmla="*/ 241505 w 1012936"/>
              <a:gd name="connsiteY33" fmla="*/ 39384 h 417712"/>
              <a:gd name="connsiteX34" fmla="*/ 168703 w 1012936"/>
              <a:gd name="connsiteY34" fmla="*/ 1193 h 417712"/>
              <a:gd name="connsiteX35" fmla="*/ 147221 w 1012936"/>
              <a:gd name="connsiteY35" fmla="*/ 0 h 417712"/>
              <a:gd name="connsiteX36" fmla="*/ 126932 w 1012936"/>
              <a:gd name="connsiteY36" fmla="*/ 1193 h 417712"/>
              <a:gd name="connsiteX37" fmla="*/ 54131 w 1012936"/>
              <a:gd name="connsiteY37" fmla="*/ 39384 h 417712"/>
              <a:gd name="connsiteX38" fmla="*/ 49357 w 1012936"/>
              <a:gd name="connsiteY38" fmla="*/ 48932 h 417712"/>
              <a:gd name="connsiteX39" fmla="*/ 37422 w 1012936"/>
              <a:gd name="connsiteY39" fmla="*/ 83542 h 417712"/>
              <a:gd name="connsiteX40" fmla="*/ 1619 w 1012936"/>
              <a:gd name="connsiteY40" fmla="*/ 192148 h 417712"/>
              <a:gd name="connsiteX41" fmla="*/ 17134 w 1012936"/>
              <a:gd name="connsiteY41" fmla="*/ 230338 h 417712"/>
              <a:gd name="connsiteX42" fmla="*/ 30262 w 1012936"/>
              <a:gd name="connsiteY42" fmla="*/ 232725 h 417712"/>
              <a:gd name="connsiteX43" fmla="*/ 58905 w 1012936"/>
              <a:gd name="connsiteY43" fmla="*/ 212437 h 417712"/>
              <a:gd name="connsiteX44" fmla="*/ 78000 w 1012936"/>
              <a:gd name="connsiteY44" fmla="*/ 153957 h 417712"/>
              <a:gd name="connsiteX45" fmla="*/ 78000 w 1012936"/>
              <a:gd name="connsiteY45" fmla="*/ 213630 h 417712"/>
              <a:gd name="connsiteX46" fmla="*/ 42196 w 1012936"/>
              <a:gd name="connsiteY46" fmla="*/ 309107 h 417712"/>
              <a:gd name="connsiteX47" fmla="*/ 78000 w 1012936"/>
              <a:gd name="connsiteY47" fmla="*/ 309107 h 417712"/>
              <a:gd name="connsiteX48" fmla="*/ 78000 w 1012936"/>
              <a:gd name="connsiteY48" fmla="*/ 416519 h 417712"/>
              <a:gd name="connsiteX49" fmla="*/ 137673 w 1012936"/>
              <a:gd name="connsiteY49" fmla="*/ 416519 h 417712"/>
              <a:gd name="connsiteX50" fmla="*/ 137673 w 1012936"/>
              <a:gd name="connsiteY50" fmla="*/ 309107 h 417712"/>
              <a:gd name="connsiteX51" fmla="*/ 161543 w 1012936"/>
              <a:gd name="connsiteY51" fmla="*/ 309107 h 417712"/>
              <a:gd name="connsiteX52" fmla="*/ 161543 w 1012936"/>
              <a:gd name="connsiteY52" fmla="*/ 416519 h 417712"/>
              <a:gd name="connsiteX53" fmla="*/ 221216 w 1012936"/>
              <a:gd name="connsiteY53" fmla="*/ 416519 h 417712"/>
              <a:gd name="connsiteX54" fmla="*/ 221216 w 1012936"/>
              <a:gd name="connsiteY54" fmla="*/ 309107 h 417712"/>
              <a:gd name="connsiteX55" fmla="*/ 257020 w 1012936"/>
              <a:gd name="connsiteY55" fmla="*/ 309107 h 417712"/>
              <a:gd name="connsiteX56" fmla="*/ 221216 w 1012936"/>
              <a:gd name="connsiteY56" fmla="*/ 211243 h 417712"/>
              <a:gd name="connsiteX57" fmla="*/ 221216 w 1012936"/>
              <a:gd name="connsiteY57" fmla="*/ 152763 h 417712"/>
              <a:gd name="connsiteX58" fmla="*/ 240311 w 1012936"/>
              <a:gd name="connsiteY58" fmla="*/ 211243 h 417712"/>
              <a:gd name="connsiteX59" fmla="*/ 268954 w 1012936"/>
              <a:gd name="connsiteY59" fmla="*/ 231532 h 417712"/>
              <a:gd name="connsiteX60" fmla="*/ 268954 w 1012936"/>
              <a:gd name="connsiteY60" fmla="*/ 231532 h 417712"/>
              <a:gd name="connsiteX61" fmla="*/ 268954 w 1012936"/>
              <a:gd name="connsiteY61" fmla="*/ 231532 h 417712"/>
              <a:gd name="connsiteX62" fmla="*/ 268954 w 1012936"/>
              <a:gd name="connsiteY62" fmla="*/ 231532 h 417712"/>
              <a:gd name="connsiteX63" fmla="*/ 268954 w 1012936"/>
              <a:gd name="connsiteY63" fmla="*/ 231532 h 417712"/>
              <a:gd name="connsiteX64" fmla="*/ 297597 w 1012936"/>
              <a:gd name="connsiteY64" fmla="*/ 211243 h 417712"/>
              <a:gd name="connsiteX65" fmla="*/ 316693 w 1012936"/>
              <a:gd name="connsiteY65" fmla="*/ 152763 h 417712"/>
              <a:gd name="connsiteX66" fmla="*/ 316693 w 1012936"/>
              <a:gd name="connsiteY66" fmla="*/ 417712 h 417712"/>
              <a:gd name="connsiteX67" fmla="*/ 376366 w 1012936"/>
              <a:gd name="connsiteY67" fmla="*/ 417712 h 417712"/>
              <a:gd name="connsiteX68" fmla="*/ 376366 w 1012936"/>
              <a:gd name="connsiteY68" fmla="*/ 238693 h 417712"/>
              <a:gd name="connsiteX69" fmla="*/ 400235 w 1012936"/>
              <a:gd name="connsiteY69" fmla="*/ 238693 h 417712"/>
              <a:gd name="connsiteX70" fmla="*/ 400235 w 1012936"/>
              <a:gd name="connsiteY70" fmla="*/ 417712 h 417712"/>
              <a:gd name="connsiteX71" fmla="*/ 459909 w 1012936"/>
              <a:gd name="connsiteY71" fmla="*/ 417712 h 417712"/>
              <a:gd name="connsiteX72" fmla="*/ 459909 w 1012936"/>
              <a:gd name="connsiteY72" fmla="*/ 153957 h 417712"/>
              <a:gd name="connsiteX73" fmla="*/ 479004 w 1012936"/>
              <a:gd name="connsiteY73" fmla="*/ 212437 h 417712"/>
              <a:gd name="connsiteX74" fmla="*/ 507647 w 1012936"/>
              <a:gd name="connsiteY74" fmla="*/ 232725 h 417712"/>
              <a:gd name="connsiteX75" fmla="*/ 507647 w 1012936"/>
              <a:gd name="connsiteY75" fmla="*/ 232725 h 417712"/>
              <a:gd name="connsiteX76" fmla="*/ 507647 w 1012936"/>
              <a:gd name="connsiteY76" fmla="*/ 232725 h 417712"/>
              <a:gd name="connsiteX77" fmla="*/ 536290 w 1012936"/>
              <a:gd name="connsiteY77" fmla="*/ 212437 h 417712"/>
              <a:gd name="connsiteX78" fmla="*/ 555386 w 1012936"/>
              <a:gd name="connsiteY78" fmla="*/ 153957 h 417712"/>
              <a:gd name="connsiteX79" fmla="*/ 555386 w 1012936"/>
              <a:gd name="connsiteY79" fmla="*/ 212437 h 417712"/>
              <a:gd name="connsiteX80" fmla="*/ 519582 w 1012936"/>
              <a:gd name="connsiteY80" fmla="*/ 310301 h 417712"/>
              <a:gd name="connsiteX81" fmla="*/ 555386 w 1012936"/>
              <a:gd name="connsiteY81" fmla="*/ 310301 h 417712"/>
              <a:gd name="connsiteX82" fmla="*/ 555386 w 1012936"/>
              <a:gd name="connsiteY82" fmla="*/ 417712 h 417712"/>
              <a:gd name="connsiteX83" fmla="*/ 615059 w 1012936"/>
              <a:gd name="connsiteY83" fmla="*/ 417712 h 417712"/>
              <a:gd name="connsiteX84" fmla="*/ 615059 w 1012936"/>
              <a:gd name="connsiteY84" fmla="*/ 310301 h 417712"/>
              <a:gd name="connsiteX85" fmla="*/ 638928 w 1012936"/>
              <a:gd name="connsiteY85" fmla="*/ 310301 h 417712"/>
              <a:gd name="connsiteX86" fmla="*/ 638928 w 1012936"/>
              <a:gd name="connsiteY86" fmla="*/ 417712 h 417712"/>
              <a:gd name="connsiteX87" fmla="*/ 698601 w 1012936"/>
              <a:gd name="connsiteY87" fmla="*/ 417712 h 417712"/>
              <a:gd name="connsiteX88" fmla="*/ 698601 w 1012936"/>
              <a:gd name="connsiteY88" fmla="*/ 310301 h 417712"/>
              <a:gd name="connsiteX89" fmla="*/ 734405 w 1012936"/>
              <a:gd name="connsiteY89" fmla="*/ 310301 h 417712"/>
              <a:gd name="connsiteX90" fmla="*/ 698601 w 1012936"/>
              <a:gd name="connsiteY90" fmla="*/ 214823 h 417712"/>
              <a:gd name="connsiteX91" fmla="*/ 698601 w 1012936"/>
              <a:gd name="connsiteY91" fmla="*/ 155150 h 417712"/>
              <a:gd name="connsiteX92" fmla="*/ 717697 w 1012936"/>
              <a:gd name="connsiteY92" fmla="*/ 213630 h 417712"/>
              <a:gd name="connsiteX93" fmla="*/ 746340 w 1012936"/>
              <a:gd name="connsiteY93" fmla="*/ 233919 h 417712"/>
              <a:gd name="connsiteX94" fmla="*/ 746340 w 1012936"/>
              <a:gd name="connsiteY94" fmla="*/ 233919 h 417712"/>
              <a:gd name="connsiteX95" fmla="*/ 746340 w 1012936"/>
              <a:gd name="connsiteY95" fmla="*/ 233919 h 417712"/>
              <a:gd name="connsiteX96" fmla="*/ 746340 w 1012936"/>
              <a:gd name="connsiteY96" fmla="*/ 233919 h 417712"/>
              <a:gd name="connsiteX97" fmla="*/ 746340 w 1012936"/>
              <a:gd name="connsiteY97" fmla="*/ 233919 h 417712"/>
              <a:gd name="connsiteX98" fmla="*/ 774983 w 1012936"/>
              <a:gd name="connsiteY98" fmla="*/ 213630 h 417712"/>
              <a:gd name="connsiteX99" fmla="*/ 794078 w 1012936"/>
              <a:gd name="connsiteY99" fmla="*/ 155150 h 417712"/>
              <a:gd name="connsiteX100" fmla="*/ 794078 w 1012936"/>
              <a:gd name="connsiteY100" fmla="*/ 417712 h 417712"/>
              <a:gd name="connsiteX101" fmla="*/ 853751 w 1012936"/>
              <a:gd name="connsiteY101" fmla="*/ 417712 h 417712"/>
              <a:gd name="connsiteX102" fmla="*/ 853751 w 1012936"/>
              <a:gd name="connsiteY102" fmla="*/ 238693 h 417712"/>
              <a:gd name="connsiteX103" fmla="*/ 877621 w 1012936"/>
              <a:gd name="connsiteY103" fmla="*/ 238693 h 417712"/>
              <a:gd name="connsiteX104" fmla="*/ 877621 w 1012936"/>
              <a:gd name="connsiteY104" fmla="*/ 417712 h 417712"/>
              <a:gd name="connsiteX105" fmla="*/ 937294 w 1012936"/>
              <a:gd name="connsiteY105" fmla="*/ 417712 h 417712"/>
              <a:gd name="connsiteX106" fmla="*/ 937294 w 1012936"/>
              <a:gd name="connsiteY106" fmla="*/ 153957 h 417712"/>
              <a:gd name="connsiteX107" fmla="*/ 956389 w 1012936"/>
              <a:gd name="connsiteY107" fmla="*/ 212437 h 417712"/>
              <a:gd name="connsiteX108" fmla="*/ 985032 w 1012936"/>
              <a:gd name="connsiteY108" fmla="*/ 232725 h 417712"/>
              <a:gd name="connsiteX109" fmla="*/ 998161 w 1012936"/>
              <a:gd name="connsiteY109" fmla="*/ 230338 h 417712"/>
              <a:gd name="connsiteX110" fmla="*/ 1011289 w 1012936"/>
              <a:gd name="connsiteY110" fmla="*/ 192148 h 417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1012936" h="417712">
                <a:moveTo>
                  <a:pt x="1011289" y="192148"/>
                </a:moveTo>
                <a:lnTo>
                  <a:pt x="975485" y="83542"/>
                </a:lnTo>
                <a:lnTo>
                  <a:pt x="963550" y="48932"/>
                </a:lnTo>
                <a:cubicBezTo>
                  <a:pt x="962357" y="45352"/>
                  <a:pt x="961163" y="42965"/>
                  <a:pt x="958776" y="39384"/>
                </a:cubicBezTo>
                <a:cubicBezTo>
                  <a:pt x="939681" y="19095"/>
                  <a:pt x="914618" y="5967"/>
                  <a:pt x="885975" y="1193"/>
                </a:cubicBezTo>
                <a:cubicBezTo>
                  <a:pt x="877621" y="0"/>
                  <a:pt x="870460" y="0"/>
                  <a:pt x="863299" y="0"/>
                </a:cubicBezTo>
                <a:cubicBezTo>
                  <a:pt x="856138" y="0"/>
                  <a:pt x="848978" y="0"/>
                  <a:pt x="843010" y="1193"/>
                </a:cubicBezTo>
                <a:cubicBezTo>
                  <a:pt x="814367" y="5967"/>
                  <a:pt x="789305" y="19095"/>
                  <a:pt x="770209" y="39384"/>
                </a:cubicBezTo>
                <a:cubicBezTo>
                  <a:pt x="767822" y="41771"/>
                  <a:pt x="765435" y="45352"/>
                  <a:pt x="765435" y="48932"/>
                </a:cubicBezTo>
                <a:lnTo>
                  <a:pt x="753501" y="83542"/>
                </a:lnTo>
                <a:lnTo>
                  <a:pt x="745146" y="108605"/>
                </a:lnTo>
                <a:lnTo>
                  <a:pt x="735599" y="83542"/>
                </a:lnTo>
                <a:lnTo>
                  <a:pt x="723664" y="48932"/>
                </a:lnTo>
                <a:cubicBezTo>
                  <a:pt x="722470" y="45352"/>
                  <a:pt x="721277" y="42965"/>
                  <a:pt x="718890" y="39384"/>
                </a:cubicBezTo>
                <a:cubicBezTo>
                  <a:pt x="699795" y="19095"/>
                  <a:pt x="674732" y="5967"/>
                  <a:pt x="646089" y="1193"/>
                </a:cubicBezTo>
                <a:cubicBezTo>
                  <a:pt x="638928" y="0"/>
                  <a:pt x="631767" y="0"/>
                  <a:pt x="624606" y="0"/>
                </a:cubicBezTo>
                <a:cubicBezTo>
                  <a:pt x="617446" y="0"/>
                  <a:pt x="610285" y="0"/>
                  <a:pt x="604318" y="1193"/>
                </a:cubicBezTo>
                <a:cubicBezTo>
                  <a:pt x="575675" y="5967"/>
                  <a:pt x="550612" y="19095"/>
                  <a:pt x="531516" y="39384"/>
                </a:cubicBezTo>
                <a:cubicBezTo>
                  <a:pt x="529129" y="41771"/>
                  <a:pt x="526742" y="45352"/>
                  <a:pt x="526742" y="48932"/>
                </a:cubicBezTo>
                <a:lnTo>
                  <a:pt x="514808" y="83542"/>
                </a:lnTo>
                <a:lnTo>
                  <a:pt x="506454" y="108605"/>
                </a:lnTo>
                <a:lnTo>
                  <a:pt x="496906" y="83542"/>
                </a:lnTo>
                <a:lnTo>
                  <a:pt x="484971" y="48932"/>
                </a:lnTo>
                <a:cubicBezTo>
                  <a:pt x="483778" y="45352"/>
                  <a:pt x="482584" y="42965"/>
                  <a:pt x="480197" y="39384"/>
                </a:cubicBezTo>
                <a:cubicBezTo>
                  <a:pt x="461102" y="19095"/>
                  <a:pt x="436039" y="5967"/>
                  <a:pt x="407396" y="1193"/>
                </a:cubicBezTo>
                <a:cubicBezTo>
                  <a:pt x="400235" y="0"/>
                  <a:pt x="393075" y="0"/>
                  <a:pt x="385914" y="0"/>
                </a:cubicBezTo>
                <a:cubicBezTo>
                  <a:pt x="378753" y="0"/>
                  <a:pt x="371592" y="0"/>
                  <a:pt x="365625" y="1193"/>
                </a:cubicBezTo>
                <a:cubicBezTo>
                  <a:pt x="336982" y="5967"/>
                  <a:pt x="311919" y="19095"/>
                  <a:pt x="292824" y="39384"/>
                </a:cubicBezTo>
                <a:cubicBezTo>
                  <a:pt x="290437" y="41771"/>
                  <a:pt x="288050" y="45352"/>
                  <a:pt x="288050" y="48932"/>
                </a:cubicBezTo>
                <a:lnTo>
                  <a:pt x="276115" y="83542"/>
                </a:lnTo>
                <a:lnTo>
                  <a:pt x="267761" y="108605"/>
                </a:lnTo>
                <a:lnTo>
                  <a:pt x="258213" y="83542"/>
                </a:lnTo>
                <a:lnTo>
                  <a:pt x="246279" y="48932"/>
                </a:lnTo>
                <a:cubicBezTo>
                  <a:pt x="245085" y="45352"/>
                  <a:pt x="243892" y="42965"/>
                  <a:pt x="241505" y="39384"/>
                </a:cubicBezTo>
                <a:cubicBezTo>
                  <a:pt x="222409" y="19095"/>
                  <a:pt x="197347" y="5967"/>
                  <a:pt x="168703" y="1193"/>
                </a:cubicBezTo>
                <a:cubicBezTo>
                  <a:pt x="160349" y="0"/>
                  <a:pt x="154382" y="0"/>
                  <a:pt x="147221" y="0"/>
                </a:cubicBezTo>
                <a:cubicBezTo>
                  <a:pt x="140060" y="0"/>
                  <a:pt x="132899" y="0"/>
                  <a:pt x="126932" y="1193"/>
                </a:cubicBezTo>
                <a:cubicBezTo>
                  <a:pt x="98289" y="5967"/>
                  <a:pt x="73226" y="19095"/>
                  <a:pt x="54131" y="39384"/>
                </a:cubicBezTo>
                <a:cubicBezTo>
                  <a:pt x="51744" y="41771"/>
                  <a:pt x="49357" y="45352"/>
                  <a:pt x="49357" y="48932"/>
                </a:cubicBezTo>
                <a:lnTo>
                  <a:pt x="37422" y="83542"/>
                </a:lnTo>
                <a:lnTo>
                  <a:pt x="1619" y="192148"/>
                </a:lnTo>
                <a:cubicBezTo>
                  <a:pt x="-3155" y="206469"/>
                  <a:pt x="2812" y="223178"/>
                  <a:pt x="17134" y="230338"/>
                </a:cubicBezTo>
                <a:cubicBezTo>
                  <a:pt x="21907" y="232725"/>
                  <a:pt x="25488" y="232725"/>
                  <a:pt x="30262" y="232725"/>
                </a:cubicBezTo>
                <a:cubicBezTo>
                  <a:pt x="42196" y="232725"/>
                  <a:pt x="54131" y="224371"/>
                  <a:pt x="58905" y="212437"/>
                </a:cubicBezTo>
                <a:lnTo>
                  <a:pt x="78000" y="153957"/>
                </a:lnTo>
                <a:lnTo>
                  <a:pt x="78000" y="213630"/>
                </a:lnTo>
                <a:lnTo>
                  <a:pt x="42196" y="309107"/>
                </a:lnTo>
                <a:lnTo>
                  <a:pt x="78000" y="309107"/>
                </a:lnTo>
                <a:lnTo>
                  <a:pt x="78000" y="416519"/>
                </a:lnTo>
                <a:lnTo>
                  <a:pt x="137673" y="416519"/>
                </a:lnTo>
                <a:lnTo>
                  <a:pt x="137673" y="309107"/>
                </a:lnTo>
                <a:lnTo>
                  <a:pt x="161543" y="309107"/>
                </a:lnTo>
                <a:lnTo>
                  <a:pt x="161543" y="416519"/>
                </a:lnTo>
                <a:lnTo>
                  <a:pt x="221216" y="416519"/>
                </a:lnTo>
                <a:lnTo>
                  <a:pt x="221216" y="309107"/>
                </a:lnTo>
                <a:lnTo>
                  <a:pt x="257020" y="309107"/>
                </a:lnTo>
                <a:lnTo>
                  <a:pt x="221216" y="211243"/>
                </a:lnTo>
                <a:lnTo>
                  <a:pt x="221216" y="152763"/>
                </a:lnTo>
                <a:lnTo>
                  <a:pt x="240311" y="211243"/>
                </a:lnTo>
                <a:cubicBezTo>
                  <a:pt x="243892" y="223178"/>
                  <a:pt x="255826" y="231532"/>
                  <a:pt x="268954" y="231532"/>
                </a:cubicBezTo>
                <a:cubicBezTo>
                  <a:pt x="268954" y="231532"/>
                  <a:pt x="268954" y="231532"/>
                  <a:pt x="268954" y="231532"/>
                </a:cubicBezTo>
                <a:cubicBezTo>
                  <a:pt x="268954" y="231532"/>
                  <a:pt x="268954" y="231532"/>
                  <a:pt x="268954" y="231532"/>
                </a:cubicBezTo>
                <a:lnTo>
                  <a:pt x="268954" y="231532"/>
                </a:lnTo>
                <a:lnTo>
                  <a:pt x="268954" y="231532"/>
                </a:lnTo>
                <a:cubicBezTo>
                  <a:pt x="280889" y="231532"/>
                  <a:pt x="292824" y="223178"/>
                  <a:pt x="297597" y="211243"/>
                </a:cubicBezTo>
                <a:lnTo>
                  <a:pt x="316693" y="152763"/>
                </a:lnTo>
                <a:lnTo>
                  <a:pt x="316693" y="417712"/>
                </a:lnTo>
                <a:lnTo>
                  <a:pt x="376366" y="417712"/>
                </a:lnTo>
                <a:lnTo>
                  <a:pt x="376366" y="238693"/>
                </a:lnTo>
                <a:lnTo>
                  <a:pt x="400235" y="238693"/>
                </a:lnTo>
                <a:lnTo>
                  <a:pt x="400235" y="417712"/>
                </a:lnTo>
                <a:lnTo>
                  <a:pt x="459909" y="417712"/>
                </a:lnTo>
                <a:lnTo>
                  <a:pt x="459909" y="153957"/>
                </a:lnTo>
                <a:lnTo>
                  <a:pt x="479004" y="212437"/>
                </a:lnTo>
                <a:cubicBezTo>
                  <a:pt x="483778" y="225565"/>
                  <a:pt x="494519" y="232725"/>
                  <a:pt x="507647" y="232725"/>
                </a:cubicBezTo>
                <a:lnTo>
                  <a:pt x="507647" y="232725"/>
                </a:lnTo>
                <a:cubicBezTo>
                  <a:pt x="507647" y="232725"/>
                  <a:pt x="507647" y="232725"/>
                  <a:pt x="507647" y="232725"/>
                </a:cubicBezTo>
                <a:cubicBezTo>
                  <a:pt x="519582" y="232725"/>
                  <a:pt x="531516" y="224371"/>
                  <a:pt x="536290" y="212437"/>
                </a:cubicBezTo>
                <a:lnTo>
                  <a:pt x="555386" y="153957"/>
                </a:lnTo>
                <a:lnTo>
                  <a:pt x="555386" y="212437"/>
                </a:lnTo>
                <a:lnTo>
                  <a:pt x="519582" y="310301"/>
                </a:lnTo>
                <a:lnTo>
                  <a:pt x="555386" y="310301"/>
                </a:lnTo>
                <a:lnTo>
                  <a:pt x="555386" y="417712"/>
                </a:lnTo>
                <a:lnTo>
                  <a:pt x="615059" y="417712"/>
                </a:lnTo>
                <a:lnTo>
                  <a:pt x="615059" y="310301"/>
                </a:lnTo>
                <a:lnTo>
                  <a:pt x="638928" y="310301"/>
                </a:lnTo>
                <a:lnTo>
                  <a:pt x="638928" y="417712"/>
                </a:lnTo>
                <a:lnTo>
                  <a:pt x="698601" y="417712"/>
                </a:lnTo>
                <a:lnTo>
                  <a:pt x="698601" y="310301"/>
                </a:lnTo>
                <a:lnTo>
                  <a:pt x="734405" y="310301"/>
                </a:lnTo>
                <a:lnTo>
                  <a:pt x="698601" y="214823"/>
                </a:lnTo>
                <a:lnTo>
                  <a:pt x="698601" y="155150"/>
                </a:lnTo>
                <a:lnTo>
                  <a:pt x="717697" y="213630"/>
                </a:lnTo>
                <a:cubicBezTo>
                  <a:pt x="721277" y="225565"/>
                  <a:pt x="733212" y="233919"/>
                  <a:pt x="746340" y="233919"/>
                </a:cubicBezTo>
                <a:cubicBezTo>
                  <a:pt x="746340" y="233919"/>
                  <a:pt x="746340" y="233919"/>
                  <a:pt x="746340" y="233919"/>
                </a:cubicBezTo>
                <a:cubicBezTo>
                  <a:pt x="746340" y="233919"/>
                  <a:pt x="746340" y="233919"/>
                  <a:pt x="746340" y="233919"/>
                </a:cubicBezTo>
                <a:cubicBezTo>
                  <a:pt x="746340" y="233919"/>
                  <a:pt x="746340" y="233919"/>
                  <a:pt x="746340" y="233919"/>
                </a:cubicBezTo>
                <a:cubicBezTo>
                  <a:pt x="746340" y="233919"/>
                  <a:pt x="746340" y="233919"/>
                  <a:pt x="746340" y="233919"/>
                </a:cubicBezTo>
                <a:cubicBezTo>
                  <a:pt x="758274" y="233919"/>
                  <a:pt x="770209" y="225565"/>
                  <a:pt x="774983" y="213630"/>
                </a:cubicBezTo>
                <a:lnTo>
                  <a:pt x="794078" y="155150"/>
                </a:lnTo>
                <a:lnTo>
                  <a:pt x="794078" y="417712"/>
                </a:lnTo>
                <a:lnTo>
                  <a:pt x="853751" y="417712"/>
                </a:lnTo>
                <a:lnTo>
                  <a:pt x="853751" y="238693"/>
                </a:lnTo>
                <a:lnTo>
                  <a:pt x="877621" y="238693"/>
                </a:lnTo>
                <a:lnTo>
                  <a:pt x="877621" y="417712"/>
                </a:lnTo>
                <a:lnTo>
                  <a:pt x="937294" y="417712"/>
                </a:lnTo>
                <a:lnTo>
                  <a:pt x="937294" y="153957"/>
                </a:lnTo>
                <a:lnTo>
                  <a:pt x="956389" y="212437"/>
                </a:lnTo>
                <a:cubicBezTo>
                  <a:pt x="959970" y="224371"/>
                  <a:pt x="971904" y="232725"/>
                  <a:pt x="985032" y="232725"/>
                </a:cubicBezTo>
                <a:cubicBezTo>
                  <a:pt x="989806" y="232725"/>
                  <a:pt x="993387" y="231532"/>
                  <a:pt x="998161" y="230338"/>
                </a:cubicBezTo>
                <a:cubicBezTo>
                  <a:pt x="1010095" y="223178"/>
                  <a:pt x="1016063" y="206469"/>
                  <a:pt x="1011289" y="192148"/>
                </a:cubicBezTo>
                <a:close/>
              </a:path>
            </a:pathLst>
          </a:custGeom>
          <a:solidFill>
            <a:srgbClr val="7030A0"/>
          </a:solidFill>
          <a:ln w="11906" cap="flat">
            <a:noFill/>
            <a:prstDash val="solid"/>
            <a:miter/>
          </a:ln>
        </p:spPr>
        <p:txBody>
          <a:bodyPr rtlCol="0" anchor="ctr"/>
          <a:lstStyle/>
          <a:p>
            <a:endParaRPr lang="ru-RU"/>
          </a:p>
        </p:txBody>
      </p:sp>
      <p:sp>
        <p:nvSpPr>
          <p:cNvPr id="39" name="Полилиния: фигура 38">
            <a:extLst>
              <a:ext uri="{FF2B5EF4-FFF2-40B4-BE49-F238E27FC236}">
                <a16:creationId xmlns:a16="http://schemas.microsoft.com/office/drawing/2014/main" id="{98317E72-25D9-1590-4CFA-6796DBD4F5C1}"/>
              </a:ext>
            </a:extLst>
          </p:cNvPr>
          <p:cNvSpPr/>
          <p:nvPr/>
        </p:nvSpPr>
        <p:spPr>
          <a:xfrm>
            <a:off x="5775739" y="2127759"/>
            <a:ext cx="143215" cy="143215"/>
          </a:xfrm>
          <a:custGeom>
            <a:avLst/>
            <a:gdLst>
              <a:gd name="connsiteX0" fmla="*/ 143216 w 143215"/>
              <a:gd name="connsiteY0" fmla="*/ 71608 h 143215"/>
              <a:gd name="connsiteX1" fmla="*/ 71608 w 143215"/>
              <a:gd name="connsiteY1" fmla="*/ 143216 h 143215"/>
              <a:gd name="connsiteX2" fmla="*/ 0 w 143215"/>
              <a:gd name="connsiteY2" fmla="*/ 71608 h 143215"/>
              <a:gd name="connsiteX3" fmla="*/ 71608 w 143215"/>
              <a:gd name="connsiteY3" fmla="*/ 0 h 143215"/>
              <a:gd name="connsiteX4" fmla="*/ 143216 w 143215"/>
              <a:gd name="connsiteY4" fmla="*/ 71608 h 143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215" h="143215">
                <a:moveTo>
                  <a:pt x="143216" y="71608"/>
                </a:moveTo>
                <a:cubicBezTo>
                  <a:pt x="143216" y="111156"/>
                  <a:pt x="111156" y="143216"/>
                  <a:pt x="71608" y="143216"/>
                </a:cubicBezTo>
                <a:cubicBezTo>
                  <a:pt x="32060" y="143216"/>
                  <a:pt x="0" y="111156"/>
                  <a:pt x="0" y="71608"/>
                </a:cubicBezTo>
                <a:cubicBezTo>
                  <a:pt x="0" y="32060"/>
                  <a:pt x="32060" y="0"/>
                  <a:pt x="71608" y="0"/>
                </a:cubicBezTo>
                <a:cubicBezTo>
                  <a:pt x="111156" y="0"/>
                  <a:pt x="143216" y="32060"/>
                  <a:pt x="143216" y="71608"/>
                </a:cubicBezTo>
                <a:close/>
              </a:path>
            </a:pathLst>
          </a:custGeom>
          <a:solidFill>
            <a:srgbClr val="7030A0"/>
          </a:solidFill>
          <a:ln w="11906" cap="flat">
            <a:noFill/>
            <a:prstDash val="solid"/>
            <a:miter/>
          </a:ln>
        </p:spPr>
        <p:txBody>
          <a:bodyPr rtlCol="0" anchor="ctr"/>
          <a:lstStyle/>
          <a:p>
            <a:endParaRPr lang="ru-RU"/>
          </a:p>
        </p:txBody>
      </p:sp>
      <p:sp>
        <p:nvSpPr>
          <p:cNvPr id="40" name="Полилиния: фигура 39">
            <a:extLst>
              <a:ext uri="{FF2B5EF4-FFF2-40B4-BE49-F238E27FC236}">
                <a16:creationId xmlns:a16="http://schemas.microsoft.com/office/drawing/2014/main" id="{B551F697-EBFE-86A3-3F50-0D69CFF4A08B}"/>
              </a:ext>
            </a:extLst>
          </p:cNvPr>
          <p:cNvSpPr/>
          <p:nvPr/>
        </p:nvSpPr>
        <p:spPr>
          <a:xfrm>
            <a:off x="6253125" y="2127759"/>
            <a:ext cx="143215" cy="143215"/>
          </a:xfrm>
          <a:custGeom>
            <a:avLst/>
            <a:gdLst>
              <a:gd name="connsiteX0" fmla="*/ 143216 w 143215"/>
              <a:gd name="connsiteY0" fmla="*/ 71608 h 143215"/>
              <a:gd name="connsiteX1" fmla="*/ 71608 w 143215"/>
              <a:gd name="connsiteY1" fmla="*/ 143216 h 143215"/>
              <a:gd name="connsiteX2" fmla="*/ 0 w 143215"/>
              <a:gd name="connsiteY2" fmla="*/ 71608 h 143215"/>
              <a:gd name="connsiteX3" fmla="*/ 71608 w 143215"/>
              <a:gd name="connsiteY3" fmla="*/ 0 h 143215"/>
              <a:gd name="connsiteX4" fmla="*/ 143216 w 143215"/>
              <a:gd name="connsiteY4" fmla="*/ 71608 h 143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215" h="143215">
                <a:moveTo>
                  <a:pt x="143216" y="71608"/>
                </a:moveTo>
                <a:cubicBezTo>
                  <a:pt x="143216" y="111156"/>
                  <a:pt x="111156" y="143216"/>
                  <a:pt x="71608" y="143216"/>
                </a:cubicBezTo>
                <a:cubicBezTo>
                  <a:pt x="32060" y="143216"/>
                  <a:pt x="0" y="111156"/>
                  <a:pt x="0" y="71608"/>
                </a:cubicBezTo>
                <a:cubicBezTo>
                  <a:pt x="0" y="32060"/>
                  <a:pt x="32060" y="0"/>
                  <a:pt x="71608" y="0"/>
                </a:cubicBezTo>
                <a:cubicBezTo>
                  <a:pt x="111156" y="0"/>
                  <a:pt x="143216" y="32060"/>
                  <a:pt x="143216" y="71608"/>
                </a:cubicBezTo>
                <a:close/>
              </a:path>
            </a:pathLst>
          </a:custGeom>
          <a:solidFill>
            <a:srgbClr val="7030A0"/>
          </a:solidFill>
          <a:ln w="11906" cap="flat">
            <a:noFill/>
            <a:prstDash val="solid"/>
            <a:miter/>
          </a:ln>
        </p:spPr>
        <p:txBody>
          <a:bodyPr rtlCol="0" anchor="ctr"/>
          <a:lstStyle/>
          <a:p>
            <a:endParaRPr lang="ru-RU"/>
          </a:p>
        </p:txBody>
      </p:sp>
      <p:sp>
        <p:nvSpPr>
          <p:cNvPr id="41" name="Полилиния: фигура 40">
            <a:extLst>
              <a:ext uri="{FF2B5EF4-FFF2-40B4-BE49-F238E27FC236}">
                <a16:creationId xmlns:a16="http://schemas.microsoft.com/office/drawing/2014/main" id="{50D8778C-87CB-D91F-3783-6BA7919ADF27}"/>
              </a:ext>
            </a:extLst>
          </p:cNvPr>
          <p:cNvSpPr/>
          <p:nvPr/>
        </p:nvSpPr>
        <p:spPr>
          <a:xfrm>
            <a:off x="6014432" y="2127759"/>
            <a:ext cx="143215" cy="143215"/>
          </a:xfrm>
          <a:custGeom>
            <a:avLst/>
            <a:gdLst>
              <a:gd name="connsiteX0" fmla="*/ 143216 w 143215"/>
              <a:gd name="connsiteY0" fmla="*/ 71608 h 143215"/>
              <a:gd name="connsiteX1" fmla="*/ 71608 w 143215"/>
              <a:gd name="connsiteY1" fmla="*/ 143216 h 143215"/>
              <a:gd name="connsiteX2" fmla="*/ 0 w 143215"/>
              <a:gd name="connsiteY2" fmla="*/ 71608 h 143215"/>
              <a:gd name="connsiteX3" fmla="*/ 71608 w 143215"/>
              <a:gd name="connsiteY3" fmla="*/ 0 h 143215"/>
              <a:gd name="connsiteX4" fmla="*/ 143216 w 143215"/>
              <a:gd name="connsiteY4" fmla="*/ 71608 h 143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215" h="143215">
                <a:moveTo>
                  <a:pt x="143216" y="71608"/>
                </a:moveTo>
                <a:cubicBezTo>
                  <a:pt x="143216" y="111156"/>
                  <a:pt x="111156" y="143216"/>
                  <a:pt x="71608" y="143216"/>
                </a:cubicBezTo>
                <a:cubicBezTo>
                  <a:pt x="32060" y="143216"/>
                  <a:pt x="0" y="111156"/>
                  <a:pt x="0" y="71608"/>
                </a:cubicBezTo>
                <a:cubicBezTo>
                  <a:pt x="0" y="32060"/>
                  <a:pt x="32060" y="0"/>
                  <a:pt x="71608" y="0"/>
                </a:cubicBezTo>
                <a:cubicBezTo>
                  <a:pt x="111156" y="0"/>
                  <a:pt x="143216" y="32060"/>
                  <a:pt x="143216" y="71608"/>
                </a:cubicBezTo>
                <a:close/>
              </a:path>
            </a:pathLst>
          </a:custGeom>
          <a:solidFill>
            <a:srgbClr val="7030A0"/>
          </a:solidFill>
          <a:ln w="11906" cap="flat">
            <a:noFill/>
            <a:prstDash val="solid"/>
            <a:miter/>
          </a:ln>
        </p:spPr>
        <p:txBody>
          <a:bodyPr rtlCol="0" anchor="ctr"/>
          <a:lstStyle/>
          <a:p>
            <a:endParaRPr lang="ru-RU"/>
          </a:p>
        </p:txBody>
      </p:sp>
      <p:grpSp>
        <p:nvGrpSpPr>
          <p:cNvPr id="62" name="Группа 61">
            <a:extLst>
              <a:ext uri="{FF2B5EF4-FFF2-40B4-BE49-F238E27FC236}">
                <a16:creationId xmlns:a16="http://schemas.microsoft.com/office/drawing/2014/main" id="{2AE4A0E8-12EF-C2E1-BD25-862CC8400B91}"/>
              </a:ext>
            </a:extLst>
          </p:cNvPr>
          <p:cNvGrpSpPr/>
          <p:nvPr/>
        </p:nvGrpSpPr>
        <p:grpSpPr>
          <a:xfrm>
            <a:off x="3289804" y="1953331"/>
            <a:ext cx="883163" cy="883163"/>
            <a:chOff x="3289804" y="1953331"/>
            <a:chExt cx="883163" cy="883163"/>
          </a:xfrm>
        </p:grpSpPr>
        <p:sp>
          <p:nvSpPr>
            <p:cNvPr id="43" name="Полилиния: фигура 42">
              <a:extLst>
                <a:ext uri="{FF2B5EF4-FFF2-40B4-BE49-F238E27FC236}">
                  <a16:creationId xmlns:a16="http://schemas.microsoft.com/office/drawing/2014/main" id="{B39C4F96-B439-410D-68BF-E550BF402D06}"/>
                </a:ext>
              </a:extLst>
            </p:cNvPr>
            <p:cNvSpPr/>
            <p:nvPr/>
          </p:nvSpPr>
          <p:spPr>
            <a:xfrm>
              <a:off x="3385282" y="2335240"/>
              <a:ext cx="692208" cy="214823"/>
            </a:xfrm>
            <a:custGeom>
              <a:avLst/>
              <a:gdLst>
                <a:gd name="connsiteX0" fmla="*/ 47739 w 692208"/>
                <a:gd name="connsiteY0" fmla="*/ 131281 h 214823"/>
                <a:gd name="connsiteX1" fmla="*/ 322235 w 692208"/>
                <a:gd name="connsiteY1" fmla="*/ 131281 h 214823"/>
                <a:gd name="connsiteX2" fmla="*/ 322235 w 692208"/>
                <a:gd name="connsiteY2" fmla="*/ 214823 h 214823"/>
                <a:gd name="connsiteX3" fmla="*/ 369974 w 692208"/>
                <a:gd name="connsiteY3" fmla="*/ 214823 h 214823"/>
                <a:gd name="connsiteX4" fmla="*/ 369974 w 692208"/>
                <a:gd name="connsiteY4" fmla="*/ 131281 h 214823"/>
                <a:gd name="connsiteX5" fmla="*/ 644470 w 692208"/>
                <a:gd name="connsiteY5" fmla="*/ 131281 h 214823"/>
                <a:gd name="connsiteX6" fmla="*/ 644470 w 692208"/>
                <a:gd name="connsiteY6" fmla="*/ 214823 h 214823"/>
                <a:gd name="connsiteX7" fmla="*/ 692209 w 692208"/>
                <a:gd name="connsiteY7" fmla="*/ 214823 h 214823"/>
                <a:gd name="connsiteX8" fmla="*/ 692209 w 692208"/>
                <a:gd name="connsiteY8" fmla="*/ 83542 h 214823"/>
                <a:gd name="connsiteX9" fmla="*/ 369974 w 692208"/>
                <a:gd name="connsiteY9" fmla="*/ 83542 h 214823"/>
                <a:gd name="connsiteX10" fmla="*/ 369974 w 692208"/>
                <a:gd name="connsiteY10" fmla="*/ 0 h 214823"/>
                <a:gd name="connsiteX11" fmla="*/ 322235 w 692208"/>
                <a:gd name="connsiteY11" fmla="*/ 0 h 214823"/>
                <a:gd name="connsiteX12" fmla="*/ 322235 w 692208"/>
                <a:gd name="connsiteY12" fmla="*/ 83542 h 214823"/>
                <a:gd name="connsiteX13" fmla="*/ 0 w 692208"/>
                <a:gd name="connsiteY13" fmla="*/ 83542 h 214823"/>
                <a:gd name="connsiteX14" fmla="*/ 0 w 692208"/>
                <a:gd name="connsiteY14" fmla="*/ 214823 h 214823"/>
                <a:gd name="connsiteX15" fmla="*/ 47739 w 692208"/>
                <a:gd name="connsiteY15" fmla="*/ 214823 h 214823"/>
                <a:gd name="connsiteX16" fmla="*/ 47739 w 692208"/>
                <a:gd name="connsiteY16" fmla="*/ 131281 h 214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92208" h="214823">
                  <a:moveTo>
                    <a:pt x="47739" y="131281"/>
                  </a:moveTo>
                  <a:lnTo>
                    <a:pt x="322235" y="131281"/>
                  </a:lnTo>
                  <a:lnTo>
                    <a:pt x="322235" y="214823"/>
                  </a:lnTo>
                  <a:lnTo>
                    <a:pt x="369974" y="214823"/>
                  </a:lnTo>
                  <a:lnTo>
                    <a:pt x="369974" y="131281"/>
                  </a:lnTo>
                  <a:lnTo>
                    <a:pt x="644470" y="131281"/>
                  </a:lnTo>
                  <a:lnTo>
                    <a:pt x="644470" y="214823"/>
                  </a:lnTo>
                  <a:lnTo>
                    <a:pt x="692209" y="214823"/>
                  </a:lnTo>
                  <a:lnTo>
                    <a:pt x="692209" y="83542"/>
                  </a:lnTo>
                  <a:lnTo>
                    <a:pt x="369974" y="83542"/>
                  </a:lnTo>
                  <a:lnTo>
                    <a:pt x="369974" y="0"/>
                  </a:lnTo>
                  <a:lnTo>
                    <a:pt x="322235" y="0"/>
                  </a:lnTo>
                  <a:lnTo>
                    <a:pt x="322235" y="83542"/>
                  </a:lnTo>
                  <a:lnTo>
                    <a:pt x="0" y="83542"/>
                  </a:lnTo>
                  <a:lnTo>
                    <a:pt x="0" y="214823"/>
                  </a:lnTo>
                  <a:lnTo>
                    <a:pt x="47739" y="214823"/>
                  </a:lnTo>
                  <a:lnTo>
                    <a:pt x="47739" y="131281"/>
                  </a:lnTo>
                  <a:close/>
                </a:path>
              </a:pathLst>
            </a:custGeom>
            <a:solidFill>
              <a:srgbClr val="7030A0"/>
            </a:solidFill>
            <a:ln w="11906" cap="flat">
              <a:noFill/>
              <a:prstDash val="solid"/>
              <a:miter/>
            </a:ln>
          </p:spPr>
          <p:txBody>
            <a:bodyPr rtlCol="0" anchor="ctr"/>
            <a:lstStyle/>
            <a:p>
              <a:endParaRPr lang="ru-RU"/>
            </a:p>
          </p:txBody>
        </p:sp>
        <p:sp>
          <p:nvSpPr>
            <p:cNvPr id="44" name="Полилиния: фигура 43">
              <a:extLst>
                <a:ext uri="{FF2B5EF4-FFF2-40B4-BE49-F238E27FC236}">
                  <a16:creationId xmlns:a16="http://schemas.microsoft.com/office/drawing/2014/main" id="{AAEE3E3A-B29B-9F86-6DAD-47F58F7E051D}"/>
                </a:ext>
              </a:extLst>
            </p:cNvPr>
            <p:cNvSpPr/>
            <p:nvPr/>
          </p:nvSpPr>
          <p:spPr>
            <a:xfrm>
              <a:off x="3934275" y="2597802"/>
              <a:ext cx="238692" cy="238692"/>
            </a:xfrm>
            <a:custGeom>
              <a:avLst/>
              <a:gdLst>
                <a:gd name="connsiteX0" fmla="*/ 119346 w 238692"/>
                <a:gd name="connsiteY0" fmla="*/ 0 h 238692"/>
                <a:gd name="connsiteX1" fmla="*/ 0 w 238692"/>
                <a:gd name="connsiteY1" fmla="*/ 119346 h 238692"/>
                <a:gd name="connsiteX2" fmla="*/ 119346 w 238692"/>
                <a:gd name="connsiteY2" fmla="*/ 238693 h 238692"/>
                <a:gd name="connsiteX3" fmla="*/ 238693 w 238692"/>
                <a:gd name="connsiteY3" fmla="*/ 119346 h 238692"/>
                <a:gd name="connsiteX4" fmla="*/ 119346 w 238692"/>
                <a:gd name="connsiteY4" fmla="*/ 0 h 238692"/>
                <a:gd name="connsiteX5" fmla="*/ 119346 w 238692"/>
                <a:gd name="connsiteY5" fmla="*/ 39611 h 238692"/>
                <a:gd name="connsiteX6" fmla="*/ 153515 w 238692"/>
                <a:gd name="connsiteY6" fmla="*/ 73756 h 238692"/>
                <a:gd name="connsiteX7" fmla="*/ 119370 w 238692"/>
                <a:gd name="connsiteY7" fmla="*/ 107925 h 238692"/>
                <a:gd name="connsiteX8" fmla="*/ 85201 w 238692"/>
                <a:gd name="connsiteY8" fmla="*/ 73780 h 238692"/>
                <a:gd name="connsiteX9" fmla="*/ 85201 w 238692"/>
                <a:gd name="connsiteY9" fmla="*/ 73756 h 238692"/>
                <a:gd name="connsiteX10" fmla="*/ 119346 w 238692"/>
                <a:gd name="connsiteY10" fmla="*/ 39611 h 238692"/>
                <a:gd name="connsiteX11" fmla="*/ 187648 w 238692"/>
                <a:gd name="connsiteY11" fmla="*/ 179724 h 238692"/>
                <a:gd name="connsiteX12" fmla="*/ 51044 w 238692"/>
                <a:gd name="connsiteY12" fmla="*/ 179724 h 238692"/>
                <a:gd name="connsiteX13" fmla="*/ 51044 w 238692"/>
                <a:gd name="connsiteY13" fmla="*/ 151164 h 238692"/>
                <a:gd name="connsiteX14" fmla="*/ 57883 w 238692"/>
                <a:gd name="connsiteY14" fmla="*/ 137499 h 238692"/>
                <a:gd name="connsiteX15" fmla="*/ 91300 w 238692"/>
                <a:gd name="connsiteY15" fmla="*/ 121566 h 238692"/>
                <a:gd name="connsiteX16" fmla="*/ 119346 w 238692"/>
                <a:gd name="connsiteY16" fmla="*/ 117019 h 238692"/>
                <a:gd name="connsiteX17" fmla="*/ 147429 w 238692"/>
                <a:gd name="connsiteY17" fmla="*/ 121566 h 238692"/>
                <a:gd name="connsiteX18" fmla="*/ 180846 w 238692"/>
                <a:gd name="connsiteY18" fmla="*/ 137499 h 238692"/>
                <a:gd name="connsiteX19" fmla="*/ 187684 w 238692"/>
                <a:gd name="connsiteY19" fmla="*/ 151164 h 238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8692" h="238692">
                  <a:moveTo>
                    <a:pt x="119346" y="0"/>
                  </a:moveTo>
                  <a:cubicBezTo>
                    <a:pt x="53433" y="0"/>
                    <a:pt x="0" y="53433"/>
                    <a:pt x="0" y="119346"/>
                  </a:cubicBezTo>
                  <a:cubicBezTo>
                    <a:pt x="0" y="185260"/>
                    <a:pt x="53433" y="238693"/>
                    <a:pt x="119346" y="238693"/>
                  </a:cubicBezTo>
                  <a:cubicBezTo>
                    <a:pt x="185260" y="238693"/>
                    <a:pt x="238693" y="185260"/>
                    <a:pt x="238693" y="119346"/>
                  </a:cubicBezTo>
                  <a:cubicBezTo>
                    <a:pt x="238693" y="53433"/>
                    <a:pt x="185260" y="0"/>
                    <a:pt x="119346" y="0"/>
                  </a:cubicBezTo>
                  <a:close/>
                  <a:moveTo>
                    <a:pt x="119346" y="39611"/>
                  </a:moveTo>
                  <a:cubicBezTo>
                    <a:pt x="138210" y="39605"/>
                    <a:pt x="153508" y="54892"/>
                    <a:pt x="153515" y="73756"/>
                  </a:cubicBezTo>
                  <a:cubicBezTo>
                    <a:pt x="153521" y="92620"/>
                    <a:pt x="138234" y="107918"/>
                    <a:pt x="119370" y="107925"/>
                  </a:cubicBezTo>
                  <a:cubicBezTo>
                    <a:pt x="100506" y="107931"/>
                    <a:pt x="85207" y="92644"/>
                    <a:pt x="85201" y="73780"/>
                  </a:cubicBezTo>
                  <a:cubicBezTo>
                    <a:pt x="85201" y="73772"/>
                    <a:pt x="85201" y="73764"/>
                    <a:pt x="85201" y="73756"/>
                  </a:cubicBezTo>
                  <a:cubicBezTo>
                    <a:pt x="85201" y="54898"/>
                    <a:pt x="100488" y="39611"/>
                    <a:pt x="119346" y="39611"/>
                  </a:cubicBezTo>
                  <a:close/>
                  <a:moveTo>
                    <a:pt x="187648" y="179724"/>
                  </a:moveTo>
                  <a:lnTo>
                    <a:pt x="51044" y="179724"/>
                  </a:lnTo>
                  <a:lnTo>
                    <a:pt x="51044" y="151164"/>
                  </a:lnTo>
                  <a:cubicBezTo>
                    <a:pt x="51072" y="145792"/>
                    <a:pt x="53600" y="140740"/>
                    <a:pt x="57883" y="137499"/>
                  </a:cubicBezTo>
                  <a:cubicBezTo>
                    <a:pt x="67983" y="130238"/>
                    <a:pt x="79300" y="124842"/>
                    <a:pt x="91300" y="121566"/>
                  </a:cubicBezTo>
                  <a:cubicBezTo>
                    <a:pt x="100352" y="118586"/>
                    <a:pt x="109817" y="117053"/>
                    <a:pt x="119346" y="117019"/>
                  </a:cubicBezTo>
                  <a:cubicBezTo>
                    <a:pt x="128865" y="117297"/>
                    <a:pt x="138308" y="118826"/>
                    <a:pt x="147429" y="121566"/>
                  </a:cubicBezTo>
                  <a:cubicBezTo>
                    <a:pt x="159601" y="124361"/>
                    <a:pt x="171010" y="129801"/>
                    <a:pt x="180846" y="137499"/>
                  </a:cubicBezTo>
                  <a:cubicBezTo>
                    <a:pt x="185259" y="140631"/>
                    <a:pt x="187824" y="145754"/>
                    <a:pt x="187684" y="151164"/>
                  </a:cubicBezTo>
                  <a:close/>
                </a:path>
              </a:pathLst>
            </a:custGeom>
            <a:solidFill>
              <a:srgbClr val="7030A0"/>
            </a:solidFill>
            <a:ln w="11906" cap="flat">
              <a:noFill/>
              <a:prstDash val="solid"/>
              <a:miter/>
            </a:ln>
          </p:spPr>
          <p:txBody>
            <a:bodyPr rtlCol="0" anchor="ctr"/>
            <a:lstStyle/>
            <a:p>
              <a:endParaRPr lang="ru-RU"/>
            </a:p>
          </p:txBody>
        </p:sp>
        <p:sp>
          <p:nvSpPr>
            <p:cNvPr id="45" name="Полилиния: фигура 44">
              <a:extLst>
                <a:ext uri="{FF2B5EF4-FFF2-40B4-BE49-F238E27FC236}">
                  <a16:creationId xmlns:a16="http://schemas.microsoft.com/office/drawing/2014/main" id="{032C51BD-A4AB-3C8C-B136-EA0BCD1DD649}"/>
                </a:ext>
              </a:extLst>
            </p:cNvPr>
            <p:cNvSpPr/>
            <p:nvPr/>
          </p:nvSpPr>
          <p:spPr>
            <a:xfrm>
              <a:off x="3612040" y="2597802"/>
              <a:ext cx="238692" cy="238692"/>
            </a:xfrm>
            <a:custGeom>
              <a:avLst/>
              <a:gdLst>
                <a:gd name="connsiteX0" fmla="*/ 119346 w 238692"/>
                <a:gd name="connsiteY0" fmla="*/ 0 h 238692"/>
                <a:gd name="connsiteX1" fmla="*/ 0 w 238692"/>
                <a:gd name="connsiteY1" fmla="*/ 119346 h 238692"/>
                <a:gd name="connsiteX2" fmla="*/ 119346 w 238692"/>
                <a:gd name="connsiteY2" fmla="*/ 238693 h 238692"/>
                <a:gd name="connsiteX3" fmla="*/ 238693 w 238692"/>
                <a:gd name="connsiteY3" fmla="*/ 119346 h 238692"/>
                <a:gd name="connsiteX4" fmla="*/ 119346 w 238692"/>
                <a:gd name="connsiteY4" fmla="*/ 0 h 238692"/>
                <a:gd name="connsiteX5" fmla="*/ 119346 w 238692"/>
                <a:gd name="connsiteY5" fmla="*/ 39611 h 238692"/>
                <a:gd name="connsiteX6" fmla="*/ 153515 w 238692"/>
                <a:gd name="connsiteY6" fmla="*/ 73756 h 238692"/>
                <a:gd name="connsiteX7" fmla="*/ 119370 w 238692"/>
                <a:gd name="connsiteY7" fmla="*/ 107925 h 238692"/>
                <a:gd name="connsiteX8" fmla="*/ 85201 w 238692"/>
                <a:gd name="connsiteY8" fmla="*/ 73780 h 238692"/>
                <a:gd name="connsiteX9" fmla="*/ 85201 w 238692"/>
                <a:gd name="connsiteY9" fmla="*/ 73756 h 238692"/>
                <a:gd name="connsiteX10" fmla="*/ 119346 w 238692"/>
                <a:gd name="connsiteY10" fmla="*/ 39611 h 238692"/>
                <a:gd name="connsiteX11" fmla="*/ 187648 w 238692"/>
                <a:gd name="connsiteY11" fmla="*/ 179724 h 238692"/>
                <a:gd name="connsiteX12" fmla="*/ 51044 w 238692"/>
                <a:gd name="connsiteY12" fmla="*/ 179724 h 238692"/>
                <a:gd name="connsiteX13" fmla="*/ 51044 w 238692"/>
                <a:gd name="connsiteY13" fmla="*/ 151164 h 238692"/>
                <a:gd name="connsiteX14" fmla="*/ 57883 w 238692"/>
                <a:gd name="connsiteY14" fmla="*/ 137499 h 238692"/>
                <a:gd name="connsiteX15" fmla="*/ 91300 w 238692"/>
                <a:gd name="connsiteY15" fmla="*/ 121566 h 238692"/>
                <a:gd name="connsiteX16" fmla="*/ 119346 w 238692"/>
                <a:gd name="connsiteY16" fmla="*/ 117019 h 238692"/>
                <a:gd name="connsiteX17" fmla="*/ 147429 w 238692"/>
                <a:gd name="connsiteY17" fmla="*/ 121566 h 238692"/>
                <a:gd name="connsiteX18" fmla="*/ 180846 w 238692"/>
                <a:gd name="connsiteY18" fmla="*/ 137499 h 238692"/>
                <a:gd name="connsiteX19" fmla="*/ 187684 w 238692"/>
                <a:gd name="connsiteY19" fmla="*/ 151164 h 238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8692" h="238692">
                  <a:moveTo>
                    <a:pt x="119346" y="0"/>
                  </a:moveTo>
                  <a:cubicBezTo>
                    <a:pt x="53434" y="0"/>
                    <a:pt x="0" y="53433"/>
                    <a:pt x="0" y="119346"/>
                  </a:cubicBezTo>
                  <a:cubicBezTo>
                    <a:pt x="0" y="185260"/>
                    <a:pt x="53434" y="238693"/>
                    <a:pt x="119346" y="238693"/>
                  </a:cubicBezTo>
                  <a:cubicBezTo>
                    <a:pt x="185259" y="238693"/>
                    <a:pt x="238693" y="185260"/>
                    <a:pt x="238693" y="119346"/>
                  </a:cubicBezTo>
                  <a:cubicBezTo>
                    <a:pt x="238693" y="53433"/>
                    <a:pt x="185259" y="0"/>
                    <a:pt x="119346" y="0"/>
                  </a:cubicBezTo>
                  <a:close/>
                  <a:moveTo>
                    <a:pt x="119346" y="39611"/>
                  </a:moveTo>
                  <a:cubicBezTo>
                    <a:pt x="138210" y="39605"/>
                    <a:pt x="153508" y="54892"/>
                    <a:pt x="153515" y="73756"/>
                  </a:cubicBezTo>
                  <a:cubicBezTo>
                    <a:pt x="153522" y="92620"/>
                    <a:pt x="138234" y="107918"/>
                    <a:pt x="119370" y="107925"/>
                  </a:cubicBezTo>
                  <a:cubicBezTo>
                    <a:pt x="100506" y="107931"/>
                    <a:pt x="85209" y="92644"/>
                    <a:pt x="85201" y="73780"/>
                  </a:cubicBezTo>
                  <a:cubicBezTo>
                    <a:pt x="85201" y="73772"/>
                    <a:pt x="85201" y="73764"/>
                    <a:pt x="85201" y="73756"/>
                  </a:cubicBezTo>
                  <a:cubicBezTo>
                    <a:pt x="85201" y="54898"/>
                    <a:pt x="100488" y="39611"/>
                    <a:pt x="119346" y="39611"/>
                  </a:cubicBezTo>
                  <a:close/>
                  <a:moveTo>
                    <a:pt x="187648" y="179724"/>
                  </a:moveTo>
                  <a:lnTo>
                    <a:pt x="51044" y="179724"/>
                  </a:lnTo>
                  <a:lnTo>
                    <a:pt x="51044" y="151164"/>
                  </a:lnTo>
                  <a:cubicBezTo>
                    <a:pt x="51072" y="145792"/>
                    <a:pt x="53600" y="140740"/>
                    <a:pt x="57883" y="137499"/>
                  </a:cubicBezTo>
                  <a:cubicBezTo>
                    <a:pt x="67983" y="130238"/>
                    <a:pt x="79300" y="124842"/>
                    <a:pt x="91300" y="121566"/>
                  </a:cubicBezTo>
                  <a:cubicBezTo>
                    <a:pt x="100352" y="118586"/>
                    <a:pt x="109817" y="117053"/>
                    <a:pt x="119346" y="117019"/>
                  </a:cubicBezTo>
                  <a:cubicBezTo>
                    <a:pt x="128865" y="117297"/>
                    <a:pt x="138308" y="118826"/>
                    <a:pt x="147429" y="121566"/>
                  </a:cubicBezTo>
                  <a:cubicBezTo>
                    <a:pt x="159602" y="124361"/>
                    <a:pt x="171010" y="129801"/>
                    <a:pt x="180846" y="137499"/>
                  </a:cubicBezTo>
                  <a:cubicBezTo>
                    <a:pt x="185259" y="140631"/>
                    <a:pt x="187824" y="145754"/>
                    <a:pt x="187684" y="151164"/>
                  </a:cubicBezTo>
                  <a:close/>
                </a:path>
              </a:pathLst>
            </a:custGeom>
            <a:solidFill>
              <a:srgbClr val="7030A0"/>
            </a:solidFill>
            <a:ln w="11906" cap="flat">
              <a:noFill/>
              <a:prstDash val="solid"/>
              <a:miter/>
            </a:ln>
          </p:spPr>
          <p:txBody>
            <a:bodyPr rtlCol="0" anchor="ctr"/>
            <a:lstStyle/>
            <a:p>
              <a:endParaRPr lang="ru-RU"/>
            </a:p>
          </p:txBody>
        </p:sp>
        <p:sp>
          <p:nvSpPr>
            <p:cNvPr id="46" name="Полилиния: фигура 45">
              <a:extLst>
                <a:ext uri="{FF2B5EF4-FFF2-40B4-BE49-F238E27FC236}">
                  <a16:creationId xmlns:a16="http://schemas.microsoft.com/office/drawing/2014/main" id="{A319A57F-09AB-B8B4-978D-BBF9A5D4B0FE}"/>
                </a:ext>
              </a:extLst>
            </p:cNvPr>
            <p:cNvSpPr/>
            <p:nvPr/>
          </p:nvSpPr>
          <p:spPr>
            <a:xfrm>
              <a:off x="3289804" y="2597802"/>
              <a:ext cx="238692" cy="238692"/>
            </a:xfrm>
            <a:custGeom>
              <a:avLst/>
              <a:gdLst>
                <a:gd name="connsiteX0" fmla="*/ 119346 w 238692"/>
                <a:gd name="connsiteY0" fmla="*/ 0 h 238692"/>
                <a:gd name="connsiteX1" fmla="*/ 0 w 238692"/>
                <a:gd name="connsiteY1" fmla="*/ 119346 h 238692"/>
                <a:gd name="connsiteX2" fmla="*/ 119346 w 238692"/>
                <a:gd name="connsiteY2" fmla="*/ 238693 h 238692"/>
                <a:gd name="connsiteX3" fmla="*/ 238693 w 238692"/>
                <a:gd name="connsiteY3" fmla="*/ 119346 h 238692"/>
                <a:gd name="connsiteX4" fmla="*/ 119346 w 238692"/>
                <a:gd name="connsiteY4" fmla="*/ 0 h 238692"/>
                <a:gd name="connsiteX5" fmla="*/ 119346 w 238692"/>
                <a:gd name="connsiteY5" fmla="*/ 39611 h 238692"/>
                <a:gd name="connsiteX6" fmla="*/ 153515 w 238692"/>
                <a:gd name="connsiteY6" fmla="*/ 73756 h 238692"/>
                <a:gd name="connsiteX7" fmla="*/ 119370 w 238692"/>
                <a:gd name="connsiteY7" fmla="*/ 107925 h 238692"/>
                <a:gd name="connsiteX8" fmla="*/ 85201 w 238692"/>
                <a:gd name="connsiteY8" fmla="*/ 73780 h 238692"/>
                <a:gd name="connsiteX9" fmla="*/ 85201 w 238692"/>
                <a:gd name="connsiteY9" fmla="*/ 73756 h 238692"/>
                <a:gd name="connsiteX10" fmla="*/ 119346 w 238692"/>
                <a:gd name="connsiteY10" fmla="*/ 39611 h 238692"/>
                <a:gd name="connsiteX11" fmla="*/ 187648 w 238692"/>
                <a:gd name="connsiteY11" fmla="*/ 179724 h 238692"/>
                <a:gd name="connsiteX12" fmla="*/ 51044 w 238692"/>
                <a:gd name="connsiteY12" fmla="*/ 179724 h 238692"/>
                <a:gd name="connsiteX13" fmla="*/ 51044 w 238692"/>
                <a:gd name="connsiteY13" fmla="*/ 151164 h 238692"/>
                <a:gd name="connsiteX14" fmla="*/ 57883 w 238692"/>
                <a:gd name="connsiteY14" fmla="*/ 137499 h 238692"/>
                <a:gd name="connsiteX15" fmla="*/ 91300 w 238692"/>
                <a:gd name="connsiteY15" fmla="*/ 121566 h 238692"/>
                <a:gd name="connsiteX16" fmla="*/ 119346 w 238692"/>
                <a:gd name="connsiteY16" fmla="*/ 117019 h 238692"/>
                <a:gd name="connsiteX17" fmla="*/ 147429 w 238692"/>
                <a:gd name="connsiteY17" fmla="*/ 121566 h 238692"/>
                <a:gd name="connsiteX18" fmla="*/ 180846 w 238692"/>
                <a:gd name="connsiteY18" fmla="*/ 137499 h 238692"/>
                <a:gd name="connsiteX19" fmla="*/ 187684 w 238692"/>
                <a:gd name="connsiteY19" fmla="*/ 151164 h 238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8692" h="238692">
                  <a:moveTo>
                    <a:pt x="119346" y="0"/>
                  </a:moveTo>
                  <a:cubicBezTo>
                    <a:pt x="53434" y="0"/>
                    <a:pt x="0" y="53433"/>
                    <a:pt x="0" y="119346"/>
                  </a:cubicBezTo>
                  <a:cubicBezTo>
                    <a:pt x="0" y="185260"/>
                    <a:pt x="53434" y="238693"/>
                    <a:pt x="119346" y="238693"/>
                  </a:cubicBezTo>
                  <a:cubicBezTo>
                    <a:pt x="185259" y="238693"/>
                    <a:pt x="238693" y="185260"/>
                    <a:pt x="238693" y="119346"/>
                  </a:cubicBezTo>
                  <a:cubicBezTo>
                    <a:pt x="238693" y="53433"/>
                    <a:pt x="185259" y="0"/>
                    <a:pt x="119346" y="0"/>
                  </a:cubicBezTo>
                  <a:close/>
                  <a:moveTo>
                    <a:pt x="119346" y="39611"/>
                  </a:moveTo>
                  <a:cubicBezTo>
                    <a:pt x="138210" y="39605"/>
                    <a:pt x="153508" y="54892"/>
                    <a:pt x="153515" y="73756"/>
                  </a:cubicBezTo>
                  <a:cubicBezTo>
                    <a:pt x="153522" y="92620"/>
                    <a:pt x="138234" y="107918"/>
                    <a:pt x="119370" y="107925"/>
                  </a:cubicBezTo>
                  <a:cubicBezTo>
                    <a:pt x="100506" y="107931"/>
                    <a:pt x="85209" y="92644"/>
                    <a:pt x="85201" y="73780"/>
                  </a:cubicBezTo>
                  <a:cubicBezTo>
                    <a:pt x="85201" y="73772"/>
                    <a:pt x="85201" y="73764"/>
                    <a:pt x="85201" y="73756"/>
                  </a:cubicBezTo>
                  <a:cubicBezTo>
                    <a:pt x="85201" y="54898"/>
                    <a:pt x="100488" y="39611"/>
                    <a:pt x="119346" y="39611"/>
                  </a:cubicBezTo>
                  <a:close/>
                  <a:moveTo>
                    <a:pt x="187648" y="179724"/>
                  </a:moveTo>
                  <a:lnTo>
                    <a:pt x="51044" y="179724"/>
                  </a:lnTo>
                  <a:lnTo>
                    <a:pt x="51044" y="151164"/>
                  </a:lnTo>
                  <a:cubicBezTo>
                    <a:pt x="51072" y="145792"/>
                    <a:pt x="53600" y="140740"/>
                    <a:pt x="57883" y="137499"/>
                  </a:cubicBezTo>
                  <a:cubicBezTo>
                    <a:pt x="67983" y="130238"/>
                    <a:pt x="79300" y="124842"/>
                    <a:pt x="91300" y="121566"/>
                  </a:cubicBezTo>
                  <a:cubicBezTo>
                    <a:pt x="100352" y="118586"/>
                    <a:pt x="109817" y="117053"/>
                    <a:pt x="119346" y="117019"/>
                  </a:cubicBezTo>
                  <a:cubicBezTo>
                    <a:pt x="128865" y="117297"/>
                    <a:pt x="138308" y="118826"/>
                    <a:pt x="147429" y="121566"/>
                  </a:cubicBezTo>
                  <a:cubicBezTo>
                    <a:pt x="159602" y="124361"/>
                    <a:pt x="171010" y="129801"/>
                    <a:pt x="180846" y="137499"/>
                  </a:cubicBezTo>
                  <a:cubicBezTo>
                    <a:pt x="185259" y="140631"/>
                    <a:pt x="187824" y="145754"/>
                    <a:pt x="187684" y="151164"/>
                  </a:cubicBezTo>
                  <a:close/>
                </a:path>
              </a:pathLst>
            </a:custGeom>
            <a:solidFill>
              <a:srgbClr val="7030A0"/>
            </a:solidFill>
            <a:ln w="11906" cap="flat">
              <a:noFill/>
              <a:prstDash val="solid"/>
              <a:miter/>
            </a:ln>
          </p:spPr>
          <p:txBody>
            <a:bodyPr rtlCol="0" anchor="ctr"/>
            <a:lstStyle/>
            <a:p>
              <a:endParaRPr lang="ru-RU"/>
            </a:p>
          </p:txBody>
        </p:sp>
        <p:sp>
          <p:nvSpPr>
            <p:cNvPr id="47" name="Полилиния: фигура 46">
              <a:extLst>
                <a:ext uri="{FF2B5EF4-FFF2-40B4-BE49-F238E27FC236}">
                  <a16:creationId xmlns:a16="http://schemas.microsoft.com/office/drawing/2014/main" id="{0A501016-9CAA-660C-E8F4-BCFE1AA69045}"/>
                </a:ext>
              </a:extLst>
            </p:cNvPr>
            <p:cNvSpPr/>
            <p:nvPr/>
          </p:nvSpPr>
          <p:spPr>
            <a:xfrm>
              <a:off x="3564301" y="1953331"/>
              <a:ext cx="334169" cy="334169"/>
            </a:xfrm>
            <a:custGeom>
              <a:avLst/>
              <a:gdLst>
                <a:gd name="connsiteX0" fmla="*/ 167085 w 334169"/>
                <a:gd name="connsiteY0" fmla="*/ 334170 h 334169"/>
                <a:gd name="connsiteX1" fmla="*/ 334170 w 334169"/>
                <a:gd name="connsiteY1" fmla="*/ 167085 h 334169"/>
                <a:gd name="connsiteX2" fmla="*/ 167085 w 334169"/>
                <a:gd name="connsiteY2" fmla="*/ 0 h 334169"/>
                <a:gd name="connsiteX3" fmla="*/ 0 w 334169"/>
                <a:gd name="connsiteY3" fmla="*/ 167085 h 334169"/>
                <a:gd name="connsiteX4" fmla="*/ 167085 w 334169"/>
                <a:gd name="connsiteY4" fmla="*/ 334170 h 334169"/>
                <a:gd name="connsiteX5" fmla="*/ 167085 w 334169"/>
                <a:gd name="connsiteY5" fmla="*/ 55448 h 334169"/>
                <a:gd name="connsiteX6" fmla="*/ 214895 w 334169"/>
                <a:gd name="connsiteY6" fmla="*/ 103258 h 334169"/>
                <a:gd name="connsiteX7" fmla="*/ 167085 w 334169"/>
                <a:gd name="connsiteY7" fmla="*/ 151069 h 334169"/>
                <a:gd name="connsiteX8" fmla="*/ 119275 w 334169"/>
                <a:gd name="connsiteY8" fmla="*/ 103258 h 334169"/>
                <a:gd name="connsiteX9" fmla="*/ 167085 w 334169"/>
                <a:gd name="connsiteY9" fmla="*/ 55448 h 334169"/>
                <a:gd name="connsiteX10" fmla="*/ 71465 w 334169"/>
                <a:gd name="connsiteY10" fmla="*/ 211625 h 334169"/>
                <a:gd name="connsiteX11" fmla="*/ 81012 w 334169"/>
                <a:gd name="connsiteY11" fmla="*/ 192530 h 334169"/>
                <a:gd name="connsiteX12" fmla="*/ 127760 w 334169"/>
                <a:gd name="connsiteY12" fmla="*/ 170224 h 334169"/>
                <a:gd name="connsiteX13" fmla="*/ 167085 w 334169"/>
                <a:gd name="connsiteY13" fmla="*/ 163827 h 334169"/>
                <a:gd name="connsiteX14" fmla="*/ 206398 w 334169"/>
                <a:gd name="connsiteY14" fmla="*/ 170200 h 334169"/>
                <a:gd name="connsiteX15" fmla="*/ 253146 w 334169"/>
                <a:gd name="connsiteY15" fmla="*/ 192506 h 334169"/>
                <a:gd name="connsiteX16" fmla="*/ 262693 w 334169"/>
                <a:gd name="connsiteY16" fmla="*/ 211601 h 334169"/>
                <a:gd name="connsiteX17" fmla="*/ 262693 w 334169"/>
                <a:gd name="connsiteY17" fmla="*/ 254637 h 334169"/>
                <a:gd name="connsiteX18" fmla="*/ 71465 w 334169"/>
                <a:gd name="connsiteY18" fmla="*/ 254637 h 334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34169" h="334169">
                  <a:moveTo>
                    <a:pt x="167085" y="334170"/>
                  </a:moveTo>
                  <a:cubicBezTo>
                    <a:pt x="259363" y="334170"/>
                    <a:pt x="334170" y="259363"/>
                    <a:pt x="334170" y="167085"/>
                  </a:cubicBezTo>
                  <a:cubicBezTo>
                    <a:pt x="334170" y="74806"/>
                    <a:pt x="259363" y="0"/>
                    <a:pt x="167085" y="0"/>
                  </a:cubicBezTo>
                  <a:cubicBezTo>
                    <a:pt x="74806" y="0"/>
                    <a:pt x="0" y="74806"/>
                    <a:pt x="0" y="167085"/>
                  </a:cubicBezTo>
                  <a:cubicBezTo>
                    <a:pt x="0" y="259363"/>
                    <a:pt x="74806" y="334170"/>
                    <a:pt x="167085" y="334170"/>
                  </a:cubicBezTo>
                  <a:close/>
                  <a:moveTo>
                    <a:pt x="167085" y="55448"/>
                  </a:moveTo>
                  <a:cubicBezTo>
                    <a:pt x="193490" y="55448"/>
                    <a:pt x="214895" y="76853"/>
                    <a:pt x="214895" y="103258"/>
                  </a:cubicBezTo>
                  <a:cubicBezTo>
                    <a:pt x="214895" y="129664"/>
                    <a:pt x="193490" y="151069"/>
                    <a:pt x="167085" y="151069"/>
                  </a:cubicBezTo>
                  <a:cubicBezTo>
                    <a:pt x="140680" y="151069"/>
                    <a:pt x="119275" y="129664"/>
                    <a:pt x="119275" y="103258"/>
                  </a:cubicBezTo>
                  <a:cubicBezTo>
                    <a:pt x="119282" y="76857"/>
                    <a:pt x="140683" y="55455"/>
                    <a:pt x="167085" y="55448"/>
                  </a:cubicBezTo>
                  <a:close/>
                  <a:moveTo>
                    <a:pt x="71465" y="211625"/>
                  </a:moveTo>
                  <a:cubicBezTo>
                    <a:pt x="71505" y="204122"/>
                    <a:pt x="75034" y="197065"/>
                    <a:pt x="81012" y="192530"/>
                  </a:cubicBezTo>
                  <a:cubicBezTo>
                    <a:pt x="95144" y="182373"/>
                    <a:pt x="110975" y="174820"/>
                    <a:pt x="127760" y="170224"/>
                  </a:cubicBezTo>
                  <a:cubicBezTo>
                    <a:pt x="140449" y="166033"/>
                    <a:pt x="153722" y="163874"/>
                    <a:pt x="167085" y="163827"/>
                  </a:cubicBezTo>
                  <a:cubicBezTo>
                    <a:pt x="180411" y="164221"/>
                    <a:pt x="193629" y="166363"/>
                    <a:pt x="206398" y="170200"/>
                  </a:cubicBezTo>
                  <a:cubicBezTo>
                    <a:pt x="223425" y="174126"/>
                    <a:pt x="239383" y="181741"/>
                    <a:pt x="253146" y="192506"/>
                  </a:cubicBezTo>
                  <a:cubicBezTo>
                    <a:pt x="259313" y="196881"/>
                    <a:pt x="262894" y="204042"/>
                    <a:pt x="262693" y="211601"/>
                  </a:cubicBezTo>
                  <a:lnTo>
                    <a:pt x="262693" y="254637"/>
                  </a:lnTo>
                  <a:lnTo>
                    <a:pt x="71465" y="254637"/>
                  </a:lnTo>
                  <a:close/>
                </a:path>
              </a:pathLst>
            </a:custGeom>
            <a:solidFill>
              <a:srgbClr val="7030A0"/>
            </a:solidFill>
            <a:ln w="11906" cap="flat">
              <a:noFill/>
              <a:prstDash val="solid"/>
              <a:miter/>
            </a:ln>
          </p:spPr>
          <p:txBody>
            <a:bodyPr rtlCol="0" anchor="ctr"/>
            <a:lstStyle/>
            <a:p>
              <a:endParaRPr lang="ru-RU"/>
            </a:p>
          </p:txBody>
        </p:sp>
      </p:grpSp>
      <p:grpSp>
        <p:nvGrpSpPr>
          <p:cNvPr id="61" name="Группа 60">
            <a:extLst>
              <a:ext uri="{FF2B5EF4-FFF2-40B4-BE49-F238E27FC236}">
                <a16:creationId xmlns:a16="http://schemas.microsoft.com/office/drawing/2014/main" id="{C1DE66E2-0314-B088-05C6-74187ED0D50F}"/>
              </a:ext>
            </a:extLst>
          </p:cNvPr>
          <p:cNvGrpSpPr/>
          <p:nvPr/>
        </p:nvGrpSpPr>
        <p:grpSpPr>
          <a:xfrm>
            <a:off x="841429" y="2021834"/>
            <a:ext cx="859293" cy="738754"/>
            <a:chOff x="965296" y="2024939"/>
            <a:chExt cx="859293" cy="738754"/>
          </a:xfrm>
        </p:grpSpPr>
        <p:sp>
          <p:nvSpPr>
            <p:cNvPr id="49" name="Полилиния: фигура 48">
              <a:extLst>
                <a:ext uri="{FF2B5EF4-FFF2-40B4-BE49-F238E27FC236}">
                  <a16:creationId xmlns:a16="http://schemas.microsoft.com/office/drawing/2014/main" id="{04E9504B-FA9D-17F0-ABE6-7F43B6C4177A}"/>
                </a:ext>
              </a:extLst>
            </p:cNvPr>
            <p:cNvSpPr/>
            <p:nvPr/>
          </p:nvSpPr>
          <p:spPr>
            <a:xfrm>
              <a:off x="1184893" y="2024939"/>
              <a:ext cx="415325" cy="233918"/>
            </a:xfrm>
            <a:custGeom>
              <a:avLst/>
              <a:gdLst>
                <a:gd name="connsiteX0" fmla="*/ 210050 w 415325"/>
                <a:gd name="connsiteY0" fmla="*/ 57286 h 233918"/>
                <a:gd name="connsiteX1" fmla="*/ 381908 w 415325"/>
                <a:gd name="connsiteY1" fmla="*/ 230338 h 233918"/>
                <a:gd name="connsiteX2" fmla="*/ 415325 w 415325"/>
                <a:gd name="connsiteY2" fmla="*/ 196921 h 233918"/>
                <a:gd name="connsiteX3" fmla="*/ 210050 w 415325"/>
                <a:gd name="connsiteY3" fmla="*/ 0 h 233918"/>
                <a:gd name="connsiteX4" fmla="*/ 0 w 415325"/>
                <a:gd name="connsiteY4" fmla="*/ 200502 h 233918"/>
                <a:gd name="connsiteX5" fmla="*/ 33417 w 415325"/>
                <a:gd name="connsiteY5" fmla="*/ 233919 h 233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5325" h="233918">
                  <a:moveTo>
                    <a:pt x="210050" y="57286"/>
                  </a:moveTo>
                  <a:lnTo>
                    <a:pt x="381908" y="230338"/>
                  </a:lnTo>
                  <a:lnTo>
                    <a:pt x="415325" y="196921"/>
                  </a:lnTo>
                  <a:lnTo>
                    <a:pt x="210050" y="0"/>
                  </a:lnTo>
                  <a:lnTo>
                    <a:pt x="0" y="200502"/>
                  </a:lnTo>
                  <a:lnTo>
                    <a:pt x="33417" y="233919"/>
                  </a:lnTo>
                  <a:close/>
                </a:path>
              </a:pathLst>
            </a:custGeom>
            <a:solidFill>
              <a:srgbClr val="7030A0"/>
            </a:solidFill>
            <a:ln w="11906" cap="flat">
              <a:noFill/>
              <a:prstDash val="solid"/>
              <a:miter/>
            </a:ln>
          </p:spPr>
          <p:txBody>
            <a:bodyPr rtlCol="0" anchor="ctr"/>
            <a:lstStyle/>
            <a:p>
              <a:endParaRPr lang="ru-RU"/>
            </a:p>
          </p:txBody>
        </p:sp>
        <p:sp>
          <p:nvSpPr>
            <p:cNvPr id="50" name="Полилиния: фигура 49">
              <a:extLst>
                <a:ext uri="{FF2B5EF4-FFF2-40B4-BE49-F238E27FC236}">
                  <a16:creationId xmlns:a16="http://schemas.microsoft.com/office/drawing/2014/main" id="{CC86432D-CFD0-DEB8-3DA1-4E6639F75E01}"/>
                </a:ext>
              </a:extLst>
            </p:cNvPr>
            <p:cNvSpPr/>
            <p:nvPr/>
          </p:nvSpPr>
          <p:spPr>
            <a:xfrm>
              <a:off x="965296" y="2143092"/>
              <a:ext cx="859293" cy="620601"/>
            </a:xfrm>
            <a:custGeom>
              <a:avLst/>
              <a:gdLst>
                <a:gd name="connsiteX0" fmla="*/ 811555 w 859293"/>
                <a:gd name="connsiteY0" fmla="*/ 369974 h 620601"/>
                <a:gd name="connsiteX1" fmla="*/ 716078 w 859293"/>
                <a:gd name="connsiteY1" fmla="*/ 369974 h 620601"/>
                <a:gd name="connsiteX2" fmla="*/ 716078 w 859293"/>
                <a:gd name="connsiteY2" fmla="*/ 274497 h 620601"/>
                <a:gd name="connsiteX3" fmla="*/ 811555 w 859293"/>
                <a:gd name="connsiteY3" fmla="*/ 274497 h 620601"/>
                <a:gd name="connsiteX4" fmla="*/ 811555 w 859293"/>
                <a:gd name="connsiteY4" fmla="*/ 369974 h 620601"/>
                <a:gd name="connsiteX5" fmla="*/ 811555 w 859293"/>
                <a:gd name="connsiteY5" fmla="*/ 513189 h 620601"/>
                <a:gd name="connsiteX6" fmla="*/ 716078 w 859293"/>
                <a:gd name="connsiteY6" fmla="*/ 513189 h 620601"/>
                <a:gd name="connsiteX7" fmla="*/ 716078 w 859293"/>
                <a:gd name="connsiteY7" fmla="*/ 417712 h 620601"/>
                <a:gd name="connsiteX8" fmla="*/ 811555 w 859293"/>
                <a:gd name="connsiteY8" fmla="*/ 417712 h 620601"/>
                <a:gd name="connsiteX9" fmla="*/ 811555 w 859293"/>
                <a:gd name="connsiteY9" fmla="*/ 513189 h 620601"/>
                <a:gd name="connsiteX10" fmla="*/ 668340 w 859293"/>
                <a:gd name="connsiteY10" fmla="*/ 369974 h 620601"/>
                <a:gd name="connsiteX11" fmla="*/ 572863 w 859293"/>
                <a:gd name="connsiteY11" fmla="*/ 369974 h 620601"/>
                <a:gd name="connsiteX12" fmla="*/ 572863 w 859293"/>
                <a:gd name="connsiteY12" fmla="*/ 274497 h 620601"/>
                <a:gd name="connsiteX13" fmla="*/ 668340 w 859293"/>
                <a:gd name="connsiteY13" fmla="*/ 274497 h 620601"/>
                <a:gd name="connsiteX14" fmla="*/ 668340 w 859293"/>
                <a:gd name="connsiteY14" fmla="*/ 369974 h 620601"/>
                <a:gd name="connsiteX15" fmla="*/ 668340 w 859293"/>
                <a:gd name="connsiteY15" fmla="*/ 513189 h 620601"/>
                <a:gd name="connsiteX16" fmla="*/ 572863 w 859293"/>
                <a:gd name="connsiteY16" fmla="*/ 513189 h 620601"/>
                <a:gd name="connsiteX17" fmla="*/ 572863 w 859293"/>
                <a:gd name="connsiteY17" fmla="*/ 417712 h 620601"/>
                <a:gd name="connsiteX18" fmla="*/ 668340 w 859293"/>
                <a:gd name="connsiteY18" fmla="*/ 417712 h 620601"/>
                <a:gd name="connsiteX19" fmla="*/ 668340 w 859293"/>
                <a:gd name="connsiteY19" fmla="*/ 513189 h 620601"/>
                <a:gd name="connsiteX20" fmla="*/ 513189 w 859293"/>
                <a:gd name="connsiteY20" fmla="*/ 369974 h 620601"/>
                <a:gd name="connsiteX21" fmla="*/ 346104 w 859293"/>
                <a:gd name="connsiteY21" fmla="*/ 369974 h 620601"/>
                <a:gd name="connsiteX22" fmla="*/ 346104 w 859293"/>
                <a:gd name="connsiteY22" fmla="*/ 322235 h 620601"/>
                <a:gd name="connsiteX23" fmla="*/ 513189 w 859293"/>
                <a:gd name="connsiteY23" fmla="*/ 322235 h 620601"/>
                <a:gd name="connsiteX24" fmla="*/ 513189 w 859293"/>
                <a:gd name="connsiteY24" fmla="*/ 369974 h 620601"/>
                <a:gd name="connsiteX25" fmla="*/ 429647 w 859293"/>
                <a:gd name="connsiteY25" fmla="*/ 143216 h 620601"/>
                <a:gd name="connsiteX26" fmla="*/ 465451 w 859293"/>
                <a:gd name="connsiteY26" fmla="*/ 179020 h 620601"/>
                <a:gd name="connsiteX27" fmla="*/ 429647 w 859293"/>
                <a:gd name="connsiteY27" fmla="*/ 214823 h 620601"/>
                <a:gd name="connsiteX28" fmla="*/ 393843 w 859293"/>
                <a:gd name="connsiteY28" fmla="*/ 179020 h 620601"/>
                <a:gd name="connsiteX29" fmla="*/ 429647 w 859293"/>
                <a:gd name="connsiteY29" fmla="*/ 143216 h 620601"/>
                <a:gd name="connsiteX30" fmla="*/ 286431 w 859293"/>
                <a:gd name="connsiteY30" fmla="*/ 369974 h 620601"/>
                <a:gd name="connsiteX31" fmla="*/ 190954 w 859293"/>
                <a:gd name="connsiteY31" fmla="*/ 369974 h 620601"/>
                <a:gd name="connsiteX32" fmla="*/ 190954 w 859293"/>
                <a:gd name="connsiteY32" fmla="*/ 274497 h 620601"/>
                <a:gd name="connsiteX33" fmla="*/ 286431 w 859293"/>
                <a:gd name="connsiteY33" fmla="*/ 274497 h 620601"/>
                <a:gd name="connsiteX34" fmla="*/ 286431 w 859293"/>
                <a:gd name="connsiteY34" fmla="*/ 369974 h 620601"/>
                <a:gd name="connsiteX35" fmla="*/ 286431 w 859293"/>
                <a:gd name="connsiteY35" fmla="*/ 513189 h 620601"/>
                <a:gd name="connsiteX36" fmla="*/ 190954 w 859293"/>
                <a:gd name="connsiteY36" fmla="*/ 513189 h 620601"/>
                <a:gd name="connsiteX37" fmla="*/ 190954 w 859293"/>
                <a:gd name="connsiteY37" fmla="*/ 417712 h 620601"/>
                <a:gd name="connsiteX38" fmla="*/ 286431 w 859293"/>
                <a:gd name="connsiteY38" fmla="*/ 417712 h 620601"/>
                <a:gd name="connsiteX39" fmla="*/ 286431 w 859293"/>
                <a:gd name="connsiteY39" fmla="*/ 513189 h 620601"/>
                <a:gd name="connsiteX40" fmla="*/ 143216 w 859293"/>
                <a:gd name="connsiteY40" fmla="*/ 369974 h 620601"/>
                <a:gd name="connsiteX41" fmla="*/ 47739 w 859293"/>
                <a:gd name="connsiteY41" fmla="*/ 369974 h 620601"/>
                <a:gd name="connsiteX42" fmla="*/ 47739 w 859293"/>
                <a:gd name="connsiteY42" fmla="*/ 274497 h 620601"/>
                <a:gd name="connsiteX43" fmla="*/ 143216 w 859293"/>
                <a:gd name="connsiteY43" fmla="*/ 274497 h 620601"/>
                <a:gd name="connsiteX44" fmla="*/ 143216 w 859293"/>
                <a:gd name="connsiteY44" fmla="*/ 369974 h 620601"/>
                <a:gd name="connsiteX45" fmla="*/ 143216 w 859293"/>
                <a:gd name="connsiteY45" fmla="*/ 513189 h 620601"/>
                <a:gd name="connsiteX46" fmla="*/ 47739 w 859293"/>
                <a:gd name="connsiteY46" fmla="*/ 513189 h 620601"/>
                <a:gd name="connsiteX47" fmla="*/ 47739 w 859293"/>
                <a:gd name="connsiteY47" fmla="*/ 417712 h 620601"/>
                <a:gd name="connsiteX48" fmla="*/ 143216 w 859293"/>
                <a:gd name="connsiteY48" fmla="*/ 417712 h 620601"/>
                <a:gd name="connsiteX49" fmla="*/ 143216 w 859293"/>
                <a:gd name="connsiteY49" fmla="*/ 513189 h 620601"/>
                <a:gd name="connsiteX50" fmla="*/ 572863 w 859293"/>
                <a:gd name="connsiteY50" fmla="*/ 214823 h 620601"/>
                <a:gd name="connsiteX51" fmla="*/ 572863 w 859293"/>
                <a:gd name="connsiteY51" fmla="*/ 143216 h 620601"/>
                <a:gd name="connsiteX52" fmla="*/ 429647 w 859293"/>
                <a:gd name="connsiteY52" fmla="*/ 0 h 620601"/>
                <a:gd name="connsiteX53" fmla="*/ 286431 w 859293"/>
                <a:gd name="connsiteY53" fmla="*/ 143216 h 620601"/>
                <a:gd name="connsiteX54" fmla="*/ 286431 w 859293"/>
                <a:gd name="connsiteY54" fmla="*/ 214823 h 620601"/>
                <a:gd name="connsiteX55" fmla="*/ 0 w 859293"/>
                <a:gd name="connsiteY55" fmla="*/ 214823 h 620601"/>
                <a:gd name="connsiteX56" fmla="*/ 0 w 859293"/>
                <a:gd name="connsiteY56" fmla="*/ 620601 h 620601"/>
                <a:gd name="connsiteX57" fmla="*/ 346104 w 859293"/>
                <a:gd name="connsiteY57" fmla="*/ 620601 h 620601"/>
                <a:gd name="connsiteX58" fmla="*/ 346104 w 859293"/>
                <a:gd name="connsiteY58" fmla="*/ 489320 h 620601"/>
                <a:gd name="connsiteX59" fmla="*/ 429647 w 859293"/>
                <a:gd name="connsiteY59" fmla="*/ 417712 h 620601"/>
                <a:gd name="connsiteX60" fmla="*/ 513189 w 859293"/>
                <a:gd name="connsiteY60" fmla="*/ 489320 h 620601"/>
                <a:gd name="connsiteX61" fmla="*/ 513189 w 859293"/>
                <a:gd name="connsiteY61" fmla="*/ 620601 h 620601"/>
                <a:gd name="connsiteX62" fmla="*/ 859294 w 859293"/>
                <a:gd name="connsiteY62" fmla="*/ 620601 h 620601"/>
                <a:gd name="connsiteX63" fmla="*/ 859294 w 859293"/>
                <a:gd name="connsiteY63" fmla="*/ 214823 h 620601"/>
                <a:gd name="connsiteX64" fmla="*/ 572863 w 859293"/>
                <a:gd name="connsiteY64" fmla="*/ 214823 h 620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859293" h="620601">
                  <a:moveTo>
                    <a:pt x="811555" y="369974"/>
                  </a:moveTo>
                  <a:lnTo>
                    <a:pt x="716078" y="369974"/>
                  </a:lnTo>
                  <a:lnTo>
                    <a:pt x="716078" y="274497"/>
                  </a:lnTo>
                  <a:lnTo>
                    <a:pt x="811555" y="274497"/>
                  </a:lnTo>
                  <a:lnTo>
                    <a:pt x="811555" y="369974"/>
                  </a:lnTo>
                  <a:close/>
                  <a:moveTo>
                    <a:pt x="811555" y="513189"/>
                  </a:moveTo>
                  <a:lnTo>
                    <a:pt x="716078" y="513189"/>
                  </a:lnTo>
                  <a:lnTo>
                    <a:pt x="716078" y="417712"/>
                  </a:lnTo>
                  <a:lnTo>
                    <a:pt x="811555" y="417712"/>
                  </a:lnTo>
                  <a:lnTo>
                    <a:pt x="811555" y="513189"/>
                  </a:lnTo>
                  <a:close/>
                  <a:moveTo>
                    <a:pt x="668340" y="369974"/>
                  </a:moveTo>
                  <a:lnTo>
                    <a:pt x="572863" y="369974"/>
                  </a:lnTo>
                  <a:lnTo>
                    <a:pt x="572863" y="274497"/>
                  </a:lnTo>
                  <a:lnTo>
                    <a:pt x="668340" y="274497"/>
                  </a:lnTo>
                  <a:lnTo>
                    <a:pt x="668340" y="369974"/>
                  </a:lnTo>
                  <a:close/>
                  <a:moveTo>
                    <a:pt x="668340" y="513189"/>
                  </a:moveTo>
                  <a:lnTo>
                    <a:pt x="572863" y="513189"/>
                  </a:lnTo>
                  <a:lnTo>
                    <a:pt x="572863" y="417712"/>
                  </a:lnTo>
                  <a:lnTo>
                    <a:pt x="668340" y="417712"/>
                  </a:lnTo>
                  <a:lnTo>
                    <a:pt x="668340" y="513189"/>
                  </a:lnTo>
                  <a:close/>
                  <a:moveTo>
                    <a:pt x="513189" y="369974"/>
                  </a:moveTo>
                  <a:lnTo>
                    <a:pt x="346104" y="369974"/>
                  </a:lnTo>
                  <a:lnTo>
                    <a:pt x="346104" y="322235"/>
                  </a:lnTo>
                  <a:lnTo>
                    <a:pt x="513189" y="322235"/>
                  </a:lnTo>
                  <a:lnTo>
                    <a:pt x="513189" y="369974"/>
                  </a:lnTo>
                  <a:close/>
                  <a:moveTo>
                    <a:pt x="429647" y="143216"/>
                  </a:moveTo>
                  <a:cubicBezTo>
                    <a:pt x="449936" y="143216"/>
                    <a:pt x="465451" y="158731"/>
                    <a:pt x="465451" y="179020"/>
                  </a:cubicBezTo>
                  <a:cubicBezTo>
                    <a:pt x="465451" y="199308"/>
                    <a:pt x="449936" y="214823"/>
                    <a:pt x="429647" y="214823"/>
                  </a:cubicBezTo>
                  <a:cubicBezTo>
                    <a:pt x="409358" y="214823"/>
                    <a:pt x="393843" y="199308"/>
                    <a:pt x="393843" y="179020"/>
                  </a:cubicBezTo>
                  <a:cubicBezTo>
                    <a:pt x="393843" y="158731"/>
                    <a:pt x="409358" y="143216"/>
                    <a:pt x="429647" y="143216"/>
                  </a:cubicBezTo>
                  <a:close/>
                  <a:moveTo>
                    <a:pt x="286431" y="369974"/>
                  </a:moveTo>
                  <a:lnTo>
                    <a:pt x="190954" y="369974"/>
                  </a:lnTo>
                  <a:lnTo>
                    <a:pt x="190954" y="274497"/>
                  </a:lnTo>
                  <a:lnTo>
                    <a:pt x="286431" y="274497"/>
                  </a:lnTo>
                  <a:lnTo>
                    <a:pt x="286431" y="369974"/>
                  </a:lnTo>
                  <a:close/>
                  <a:moveTo>
                    <a:pt x="286431" y="513189"/>
                  </a:moveTo>
                  <a:lnTo>
                    <a:pt x="190954" y="513189"/>
                  </a:lnTo>
                  <a:lnTo>
                    <a:pt x="190954" y="417712"/>
                  </a:lnTo>
                  <a:lnTo>
                    <a:pt x="286431" y="417712"/>
                  </a:lnTo>
                  <a:lnTo>
                    <a:pt x="286431" y="513189"/>
                  </a:lnTo>
                  <a:close/>
                  <a:moveTo>
                    <a:pt x="143216" y="369974"/>
                  </a:moveTo>
                  <a:lnTo>
                    <a:pt x="47739" y="369974"/>
                  </a:lnTo>
                  <a:lnTo>
                    <a:pt x="47739" y="274497"/>
                  </a:lnTo>
                  <a:lnTo>
                    <a:pt x="143216" y="274497"/>
                  </a:lnTo>
                  <a:lnTo>
                    <a:pt x="143216" y="369974"/>
                  </a:lnTo>
                  <a:close/>
                  <a:moveTo>
                    <a:pt x="143216" y="513189"/>
                  </a:moveTo>
                  <a:lnTo>
                    <a:pt x="47739" y="513189"/>
                  </a:lnTo>
                  <a:lnTo>
                    <a:pt x="47739" y="417712"/>
                  </a:lnTo>
                  <a:lnTo>
                    <a:pt x="143216" y="417712"/>
                  </a:lnTo>
                  <a:lnTo>
                    <a:pt x="143216" y="513189"/>
                  </a:lnTo>
                  <a:close/>
                  <a:moveTo>
                    <a:pt x="572863" y="214823"/>
                  </a:moveTo>
                  <a:lnTo>
                    <a:pt x="572863" y="143216"/>
                  </a:lnTo>
                  <a:lnTo>
                    <a:pt x="429647" y="0"/>
                  </a:lnTo>
                  <a:lnTo>
                    <a:pt x="286431" y="143216"/>
                  </a:lnTo>
                  <a:lnTo>
                    <a:pt x="286431" y="214823"/>
                  </a:lnTo>
                  <a:lnTo>
                    <a:pt x="0" y="214823"/>
                  </a:lnTo>
                  <a:lnTo>
                    <a:pt x="0" y="620601"/>
                  </a:lnTo>
                  <a:lnTo>
                    <a:pt x="346104" y="620601"/>
                  </a:lnTo>
                  <a:lnTo>
                    <a:pt x="346104" y="489320"/>
                  </a:lnTo>
                  <a:cubicBezTo>
                    <a:pt x="346104" y="455903"/>
                    <a:pt x="369974" y="417712"/>
                    <a:pt x="429647" y="417712"/>
                  </a:cubicBezTo>
                  <a:cubicBezTo>
                    <a:pt x="489320" y="417712"/>
                    <a:pt x="513189" y="455903"/>
                    <a:pt x="513189" y="489320"/>
                  </a:cubicBezTo>
                  <a:lnTo>
                    <a:pt x="513189" y="620601"/>
                  </a:lnTo>
                  <a:lnTo>
                    <a:pt x="859294" y="620601"/>
                  </a:lnTo>
                  <a:lnTo>
                    <a:pt x="859294" y="214823"/>
                  </a:lnTo>
                  <a:lnTo>
                    <a:pt x="572863" y="214823"/>
                  </a:lnTo>
                  <a:close/>
                </a:path>
              </a:pathLst>
            </a:custGeom>
            <a:solidFill>
              <a:srgbClr val="7030A0"/>
            </a:solidFill>
            <a:ln w="11906" cap="flat">
              <a:noFill/>
              <a:prstDash val="solid"/>
              <a:miter/>
            </a:ln>
          </p:spPr>
          <p:txBody>
            <a:bodyPr rtlCol="0" anchor="ctr"/>
            <a:lstStyle/>
            <a:p>
              <a:endParaRPr lang="ru-RU"/>
            </a:p>
          </p:txBody>
        </p:sp>
      </p:grpSp>
    </p:spTree>
    <p:extLst>
      <p:ext uri="{BB962C8B-B14F-4D97-AF65-F5344CB8AC3E}">
        <p14:creationId xmlns:p14="http://schemas.microsoft.com/office/powerpoint/2010/main" val="9293662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ижний колонтитул 1">
            <a:extLst>
              <a:ext uri="{FF2B5EF4-FFF2-40B4-BE49-F238E27FC236}">
                <a16:creationId xmlns:a16="http://schemas.microsoft.com/office/drawing/2014/main" id="{B8AC6A9D-5F7D-D709-5063-6BECB4BD99C2}"/>
              </a:ext>
            </a:extLst>
          </p:cNvPr>
          <p:cNvSpPr>
            <a:spLocks noGrp="1"/>
          </p:cNvSpPr>
          <p:nvPr>
            <p:ph type="ftr" sz="quarter" idx="11"/>
          </p:nvPr>
        </p:nvSpPr>
        <p:spPr/>
        <p:txBody>
          <a:bodyPr/>
          <a:lstStyle/>
          <a:p>
            <a:pPr>
              <a:defRPr/>
            </a:pPr>
            <a:endParaRPr lang="ru-RU"/>
          </a:p>
        </p:txBody>
      </p:sp>
      <p:sp>
        <p:nvSpPr>
          <p:cNvPr id="3" name="Прямоугольник 2">
            <a:extLst>
              <a:ext uri="{FF2B5EF4-FFF2-40B4-BE49-F238E27FC236}">
                <a16:creationId xmlns:a16="http://schemas.microsoft.com/office/drawing/2014/main" id="{07B8AA42-1A7E-6555-20F5-28AAFDC1B5D6}"/>
              </a:ext>
            </a:extLst>
          </p:cNvPr>
          <p:cNvSpPr/>
          <p:nvPr/>
        </p:nvSpPr>
        <p:spPr>
          <a:xfrm>
            <a:off x="0" y="0"/>
            <a:ext cx="12192000" cy="6858000"/>
          </a:xfrm>
          <a:prstGeom prst="rect">
            <a:avLst/>
          </a:prstGeom>
          <a:gradFill flip="none" rotWithShape="1">
            <a:gsLst>
              <a:gs pos="0">
                <a:srgbClr val="0042D0"/>
              </a:gs>
              <a:gs pos="100000">
                <a:srgbClr val="6D07B7"/>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 name="Прямоугольник: скругленные углы 3">
            <a:extLst>
              <a:ext uri="{FF2B5EF4-FFF2-40B4-BE49-F238E27FC236}">
                <a16:creationId xmlns:a16="http://schemas.microsoft.com/office/drawing/2014/main" id="{ABD6E36E-C4B4-AF87-0013-A78722C60F05}"/>
              </a:ext>
            </a:extLst>
          </p:cNvPr>
          <p:cNvSpPr/>
          <p:nvPr/>
        </p:nvSpPr>
        <p:spPr>
          <a:xfrm>
            <a:off x="3503613" y="193675"/>
            <a:ext cx="8461375" cy="762000"/>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rPr>
              <a:t>PRESCHOOL EDUCATION</a:t>
            </a:r>
            <a:endParaRPr kumimoji="0" lang="ky-KG" sz="2800" b="1" i="0"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endParaRPr>
          </a:p>
        </p:txBody>
      </p:sp>
      <p:pic>
        <p:nvPicPr>
          <p:cNvPr id="5" name="Рисунок 7">
            <a:extLst>
              <a:ext uri="{FF2B5EF4-FFF2-40B4-BE49-F238E27FC236}">
                <a16:creationId xmlns:a16="http://schemas.microsoft.com/office/drawing/2014/main" id="{F3E1462D-8BC0-4A5F-1397-F830D798B776}"/>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093740"/>
            <a:ext cx="12192000" cy="580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Овал 11">
            <a:extLst>
              <a:ext uri="{FF2B5EF4-FFF2-40B4-BE49-F238E27FC236}">
                <a16:creationId xmlns:a16="http://schemas.microsoft.com/office/drawing/2014/main" id="{A913D6BE-F06D-B826-3A7A-23E99307440A}"/>
              </a:ext>
            </a:extLst>
          </p:cNvPr>
          <p:cNvSpPr/>
          <p:nvPr/>
        </p:nvSpPr>
        <p:spPr>
          <a:xfrm>
            <a:off x="4361157" y="1482423"/>
            <a:ext cx="1407123" cy="6384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a:solidFill>
                  <a:srgbClr val="FF0000"/>
                </a:solidFill>
                <a:latin typeface="Segoe UI" panose="020B0502040204020203" pitchFamily="34" charset="0"/>
                <a:cs typeface="Segoe UI" panose="020B0502040204020203" pitchFamily="34" charset="0"/>
              </a:rPr>
              <a:t>26,4%</a:t>
            </a:r>
          </a:p>
        </p:txBody>
      </p:sp>
      <p:sp>
        <p:nvSpPr>
          <p:cNvPr id="13" name="Овал 12">
            <a:extLst>
              <a:ext uri="{FF2B5EF4-FFF2-40B4-BE49-F238E27FC236}">
                <a16:creationId xmlns:a16="http://schemas.microsoft.com/office/drawing/2014/main" id="{EC3E3FF8-351E-9D93-7936-0C98A64EE9A3}"/>
              </a:ext>
            </a:extLst>
          </p:cNvPr>
          <p:cNvSpPr/>
          <p:nvPr/>
        </p:nvSpPr>
        <p:spPr>
          <a:xfrm>
            <a:off x="793722" y="2542299"/>
            <a:ext cx="1407123" cy="6384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y-KG" sz="2200" b="1">
                <a:solidFill>
                  <a:srgbClr val="FF0000"/>
                </a:solidFill>
                <a:latin typeface="Segoe UI" panose="020B0502040204020203" pitchFamily="34" charset="0"/>
                <a:cs typeface="Segoe UI" panose="020B0502040204020203" pitchFamily="34" charset="0"/>
              </a:rPr>
              <a:t>12,9</a:t>
            </a:r>
            <a:r>
              <a:rPr lang="ru-RU" sz="2200" b="1">
                <a:solidFill>
                  <a:srgbClr val="FF0000"/>
                </a:solidFill>
                <a:latin typeface="Segoe UI" panose="020B0502040204020203" pitchFamily="34" charset="0"/>
                <a:cs typeface="Segoe UI" panose="020B0502040204020203" pitchFamily="34" charset="0"/>
              </a:rPr>
              <a:t>%</a:t>
            </a:r>
            <a:endParaRPr lang="ru-RU" sz="2200" b="1" dirty="0">
              <a:solidFill>
                <a:srgbClr val="FF0000"/>
              </a:solidFill>
              <a:latin typeface="Segoe UI" panose="020B0502040204020203" pitchFamily="34" charset="0"/>
              <a:cs typeface="Segoe UI" panose="020B0502040204020203" pitchFamily="34" charset="0"/>
            </a:endParaRPr>
          </a:p>
        </p:txBody>
      </p:sp>
      <p:graphicFrame>
        <p:nvGraphicFramePr>
          <p:cNvPr id="18" name="Диаграмма 17">
            <a:extLst>
              <a:ext uri="{FF2B5EF4-FFF2-40B4-BE49-F238E27FC236}">
                <a16:creationId xmlns:a16="http://schemas.microsoft.com/office/drawing/2014/main" id="{73B04C1A-170E-8E06-BF44-2F4859D0C5C8}"/>
              </a:ext>
            </a:extLst>
          </p:cNvPr>
          <p:cNvGraphicFramePr>
            <a:graphicFrameLocks/>
          </p:cNvGraphicFramePr>
          <p:nvPr>
            <p:extLst>
              <p:ext uri="{D42A27DB-BD31-4B8C-83A1-F6EECF244321}">
                <p14:modId xmlns:p14="http://schemas.microsoft.com/office/powerpoint/2010/main" val="1679722664"/>
              </p:ext>
            </p:extLst>
          </p:nvPr>
        </p:nvGraphicFramePr>
        <p:xfrm>
          <a:off x="125974" y="1038129"/>
          <a:ext cx="5170219" cy="4448486"/>
        </p:xfrm>
        <a:graphic>
          <a:graphicData uri="http://schemas.openxmlformats.org/drawingml/2006/chart">
            <c:chart xmlns:c="http://schemas.openxmlformats.org/drawingml/2006/chart" xmlns:r="http://schemas.openxmlformats.org/officeDocument/2006/relationships" r:id="rId3"/>
          </a:graphicData>
        </a:graphic>
      </p:graphicFrame>
      <p:sp>
        <p:nvSpPr>
          <p:cNvPr id="19" name="TextBox 18">
            <a:extLst>
              <a:ext uri="{FF2B5EF4-FFF2-40B4-BE49-F238E27FC236}">
                <a16:creationId xmlns:a16="http://schemas.microsoft.com/office/drawing/2014/main" id="{7A66D097-B10A-013C-B672-B799C09C330E}"/>
              </a:ext>
            </a:extLst>
          </p:cNvPr>
          <p:cNvSpPr txBox="1"/>
          <p:nvPr/>
        </p:nvSpPr>
        <p:spPr>
          <a:xfrm>
            <a:off x="793722" y="3996484"/>
            <a:ext cx="1407123" cy="646331"/>
          </a:xfrm>
          <a:prstGeom prst="rect">
            <a:avLst/>
          </a:prstGeom>
          <a:noFill/>
        </p:spPr>
        <p:txBody>
          <a:bodyPr wrap="square" rtlCol="0">
            <a:spAutoFit/>
          </a:bodyPr>
          <a:lstStyle/>
          <a:p>
            <a:pPr algn="ctr"/>
            <a:r>
              <a:rPr lang="ky-KG" b="1" dirty="0">
                <a:solidFill>
                  <a:schemeClr val="bg1"/>
                </a:solidFill>
                <a:latin typeface="☞GILROY-MEDIUM" pitchFamily="2" charset="77"/>
              </a:rPr>
              <a:t>85 </a:t>
            </a:r>
            <a:endParaRPr lang="en-US" b="1" dirty="0">
              <a:solidFill>
                <a:schemeClr val="bg1"/>
              </a:solidFill>
              <a:latin typeface="☞GILROY-MEDIUM" pitchFamily="2" charset="77"/>
            </a:endParaRPr>
          </a:p>
          <a:p>
            <a:pPr algn="ctr"/>
            <a:r>
              <a:rPr lang="en-US" b="1" dirty="0">
                <a:solidFill>
                  <a:schemeClr val="bg1"/>
                </a:solidFill>
                <a:latin typeface="☞GILROY-MEDIUM" pitchFamily="2" charset="77"/>
              </a:rPr>
              <a:t>K</a:t>
            </a:r>
            <a:endParaRPr lang="ru-RU" b="1" dirty="0">
              <a:solidFill>
                <a:schemeClr val="bg1"/>
              </a:solidFill>
              <a:latin typeface="☞GILROY-MEDIUM" pitchFamily="2" charset="77"/>
            </a:endParaRPr>
          </a:p>
        </p:txBody>
      </p:sp>
      <p:sp>
        <p:nvSpPr>
          <p:cNvPr id="20" name="TextBox 19">
            <a:extLst>
              <a:ext uri="{FF2B5EF4-FFF2-40B4-BE49-F238E27FC236}">
                <a16:creationId xmlns:a16="http://schemas.microsoft.com/office/drawing/2014/main" id="{DBEB696A-88D7-3C7C-3D89-9EFB7C942156}"/>
              </a:ext>
            </a:extLst>
          </p:cNvPr>
          <p:cNvSpPr txBox="1"/>
          <p:nvPr/>
        </p:nvSpPr>
        <p:spPr>
          <a:xfrm>
            <a:off x="3232122" y="2780181"/>
            <a:ext cx="1407123" cy="646331"/>
          </a:xfrm>
          <a:prstGeom prst="rect">
            <a:avLst/>
          </a:prstGeom>
          <a:noFill/>
        </p:spPr>
        <p:txBody>
          <a:bodyPr wrap="square" rtlCol="0">
            <a:spAutoFit/>
          </a:bodyPr>
          <a:lstStyle/>
          <a:p>
            <a:pPr algn="ctr"/>
            <a:r>
              <a:rPr lang="ky-KG" b="1" dirty="0">
                <a:solidFill>
                  <a:schemeClr val="bg1"/>
                </a:solidFill>
                <a:latin typeface="☞GILROY-MEDIUM" pitchFamily="2" charset="77"/>
              </a:rPr>
              <a:t>220</a:t>
            </a:r>
          </a:p>
          <a:p>
            <a:pPr algn="ctr"/>
            <a:r>
              <a:rPr lang="ky-KG" b="1" dirty="0">
                <a:solidFill>
                  <a:schemeClr val="bg1"/>
                </a:solidFill>
                <a:latin typeface="☞GILROY-MEDIUM" pitchFamily="2" charset="77"/>
              </a:rPr>
              <a:t> </a:t>
            </a:r>
            <a:r>
              <a:rPr lang="en-US" b="1" dirty="0">
                <a:solidFill>
                  <a:schemeClr val="bg1"/>
                </a:solidFill>
                <a:latin typeface="☞GILROY-MEDIUM" pitchFamily="2" charset="77"/>
              </a:rPr>
              <a:t>K</a:t>
            </a:r>
            <a:endParaRPr lang="ru-RU" b="1" dirty="0">
              <a:solidFill>
                <a:schemeClr val="bg1"/>
              </a:solidFill>
              <a:latin typeface="☞GILROY-MEDIUM" pitchFamily="2" charset="77"/>
            </a:endParaRPr>
          </a:p>
        </p:txBody>
      </p:sp>
      <p:sp>
        <p:nvSpPr>
          <p:cNvPr id="21" name="Скругленный прямоугольник 7">
            <a:extLst>
              <a:ext uri="{FF2B5EF4-FFF2-40B4-BE49-F238E27FC236}">
                <a16:creationId xmlns:a16="http://schemas.microsoft.com/office/drawing/2014/main" id="{603A1FE6-D710-383D-5792-D0717887CA4B}"/>
              </a:ext>
            </a:extLst>
          </p:cNvPr>
          <p:cNvSpPr/>
          <p:nvPr/>
        </p:nvSpPr>
        <p:spPr>
          <a:xfrm>
            <a:off x="5818213" y="5718470"/>
            <a:ext cx="3016689" cy="1068126"/>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400" b="1" dirty="0">
              <a:solidFill>
                <a:schemeClr val="accent1">
                  <a:lumMod val="50000"/>
                </a:schemeClr>
              </a:solidFill>
              <a:latin typeface="Segoe UI" panose="020B0502040204020203" pitchFamily="34" charset="0"/>
              <a:cs typeface="Segoe UI" panose="020B0502040204020203" pitchFamily="34" charset="0"/>
            </a:endParaRPr>
          </a:p>
        </p:txBody>
      </p:sp>
      <p:sp>
        <p:nvSpPr>
          <p:cNvPr id="22" name="Скругленный прямоугольник 7">
            <a:extLst>
              <a:ext uri="{FF2B5EF4-FFF2-40B4-BE49-F238E27FC236}">
                <a16:creationId xmlns:a16="http://schemas.microsoft.com/office/drawing/2014/main" id="{4E021F29-5CEE-6398-DC40-0D4E461D9298}"/>
              </a:ext>
            </a:extLst>
          </p:cNvPr>
          <p:cNvSpPr/>
          <p:nvPr/>
        </p:nvSpPr>
        <p:spPr>
          <a:xfrm>
            <a:off x="8975557" y="5718469"/>
            <a:ext cx="3105150" cy="1068126"/>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400" b="1" dirty="0">
              <a:solidFill>
                <a:schemeClr val="accent1">
                  <a:lumMod val="50000"/>
                </a:schemeClr>
              </a:solidFill>
              <a:latin typeface="Segoe UI" panose="020B0502040204020203" pitchFamily="34" charset="0"/>
              <a:cs typeface="Segoe UI" panose="020B0502040204020203" pitchFamily="34" charset="0"/>
            </a:endParaRPr>
          </a:p>
        </p:txBody>
      </p:sp>
      <p:sp>
        <p:nvSpPr>
          <p:cNvPr id="23" name="Скругленный прямоугольник 7">
            <a:extLst>
              <a:ext uri="{FF2B5EF4-FFF2-40B4-BE49-F238E27FC236}">
                <a16:creationId xmlns:a16="http://schemas.microsoft.com/office/drawing/2014/main" id="{46193BCF-8B53-975F-2CB8-72C4DBC5D3B6}"/>
              </a:ext>
            </a:extLst>
          </p:cNvPr>
          <p:cNvSpPr/>
          <p:nvPr/>
        </p:nvSpPr>
        <p:spPr>
          <a:xfrm>
            <a:off x="12237" y="5670161"/>
            <a:ext cx="5624216" cy="1153308"/>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b="1" dirty="0">
              <a:solidFill>
                <a:schemeClr val="accent1">
                  <a:lumMod val="50000"/>
                </a:schemeClr>
              </a:solidFill>
              <a:latin typeface="Segoe UI" panose="020B0502040204020203" pitchFamily="34" charset="0"/>
              <a:cs typeface="Segoe UI" panose="020B0502040204020203" pitchFamily="34" charset="0"/>
            </a:endParaRPr>
          </a:p>
        </p:txBody>
      </p:sp>
      <p:pic>
        <p:nvPicPr>
          <p:cNvPr id="24" name="Рисунок 23" descr="Банк со сплошной заливкой">
            <a:extLst>
              <a:ext uri="{FF2B5EF4-FFF2-40B4-BE49-F238E27FC236}">
                <a16:creationId xmlns:a16="http://schemas.microsoft.com/office/drawing/2014/main" id="{61AEFC31-6AA5-B367-FDF9-D48C68F7B9D9}"/>
              </a:ext>
            </a:extLst>
          </p:cNvPr>
          <p:cNvPicPr>
            <a:picLocks noChangeAspect="1"/>
          </p:cNvPicPr>
          <p:nvPr/>
        </p:nvPicPr>
        <p:blipFill>
          <a:blip r:embed="rId4" cstate="hq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5962947" y="5838369"/>
            <a:ext cx="846981" cy="846981"/>
          </a:xfrm>
          <a:prstGeom prst="rect">
            <a:avLst/>
          </a:prstGeom>
        </p:spPr>
      </p:pic>
      <p:sp>
        <p:nvSpPr>
          <p:cNvPr id="25" name="TextBox 24">
            <a:extLst>
              <a:ext uri="{FF2B5EF4-FFF2-40B4-BE49-F238E27FC236}">
                <a16:creationId xmlns:a16="http://schemas.microsoft.com/office/drawing/2014/main" id="{6756C600-14F3-E264-5928-8760CFC5BBE9}"/>
              </a:ext>
            </a:extLst>
          </p:cNvPr>
          <p:cNvSpPr txBox="1"/>
          <p:nvPr/>
        </p:nvSpPr>
        <p:spPr>
          <a:xfrm>
            <a:off x="6731375" y="5935656"/>
            <a:ext cx="2156346" cy="707886"/>
          </a:xfrm>
          <a:prstGeom prst="rect">
            <a:avLst/>
          </a:prstGeom>
          <a:noFill/>
        </p:spPr>
        <p:txBody>
          <a:bodyPr wrap="square">
            <a:spAutoFit/>
          </a:bodyPr>
          <a:lstStyle/>
          <a:p>
            <a:pPr algn="ctr"/>
            <a:r>
              <a:rPr lang="en-US" sz="2000" b="1" dirty="0">
                <a:solidFill>
                  <a:srgbClr val="002060"/>
                </a:solidFill>
                <a:latin typeface="Segoe UI" panose="020B0502040204020203" pitchFamily="34" charset="0"/>
                <a:cs typeface="Segoe UI" panose="020B0502040204020203" pitchFamily="34" charset="0"/>
              </a:rPr>
              <a:t>Government accelerator</a:t>
            </a:r>
            <a:endParaRPr lang="ru-RU" sz="2000" b="1" dirty="0">
              <a:solidFill>
                <a:srgbClr val="002060"/>
              </a:solidFill>
              <a:latin typeface="Segoe UI" panose="020B0502040204020203" pitchFamily="34" charset="0"/>
              <a:cs typeface="Segoe UI" panose="020B0502040204020203" pitchFamily="34" charset="0"/>
            </a:endParaRPr>
          </a:p>
        </p:txBody>
      </p:sp>
      <p:sp>
        <p:nvSpPr>
          <p:cNvPr id="26" name="TextBox 25">
            <a:extLst>
              <a:ext uri="{FF2B5EF4-FFF2-40B4-BE49-F238E27FC236}">
                <a16:creationId xmlns:a16="http://schemas.microsoft.com/office/drawing/2014/main" id="{AE290A14-7C11-8AD5-69EB-CB3A5FC4EB31}"/>
              </a:ext>
            </a:extLst>
          </p:cNvPr>
          <p:cNvSpPr txBox="1"/>
          <p:nvPr/>
        </p:nvSpPr>
        <p:spPr>
          <a:xfrm>
            <a:off x="10008548" y="5887361"/>
            <a:ext cx="1982361" cy="646331"/>
          </a:xfrm>
          <a:prstGeom prst="rect">
            <a:avLst/>
          </a:prstGeom>
          <a:noFill/>
        </p:spPr>
        <p:txBody>
          <a:bodyPr wrap="square">
            <a:spAutoFit/>
          </a:bodyPr>
          <a:lstStyle/>
          <a:p>
            <a:pPr algn="ctr"/>
            <a:r>
              <a:rPr lang="en-US" b="1" dirty="0">
                <a:solidFill>
                  <a:srgbClr val="002060"/>
                </a:solidFill>
                <a:latin typeface="Segoe UI" panose="020B0502040204020203" pitchFamily="34" charset="0"/>
                <a:cs typeface="Segoe UI" panose="020B0502040204020203" pitchFamily="34" charset="0"/>
              </a:rPr>
              <a:t>License revocation</a:t>
            </a:r>
            <a:endParaRPr lang="ru-RU" b="1" dirty="0">
              <a:solidFill>
                <a:srgbClr val="002060"/>
              </a:solidFill>
              <a:latin typeface="Segoe UI" panose="020B0502040204020203" pitchFamily="34" charset="0"/>
              <a:cs typeface="Segoe UI" panose="020B0502040204020203" pitchFamily="34" charset="0"/>
            </a:endParaRPr>
          </a:p>
        </p:txBody>
      </p:sp>
      <p:pic>
        <p:nvPicPr>
          <p:cNvPr id="27" name="Рисунок 26" descr="Документ со сплошной заливкой">
            <a:extLst>
              <a:ext uri="{FF2B5EF4-FFF2-40B4-BE49-F238E27FC236}">
                <a16:creationId xmlns:a16="http://schemas.microsoft.com/office/drawing/2014/main" id="{511227DF-62CE-CDE4-A816-DEB32E44D1F7}"/>
              </a:ext>
            </a:extLst>
          </p:cNvPr>
          <p:cNvPicPr>
            <a:picLocks noChangeAspect="1"/>
          </p:cNvPicPr>
          <p:nvPr/>
        </p:nvPicPr>
        <p:blipFill>
          <a:blip r:embed="rId6" cstate="hq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9157121" y="5765693"/>
            <a:ext cx="914400" cy="914400"/>
          </a:xfrm>
          <a:prstGeom prst="rect">
            <a:avLst/>
          </a:prstGeom>
        </p:spPr>
      </p:pic>
      <p:sp>
        <p:nvSpPr>
          <p:cNvPr id="28" name="TextBox 27">
            <a:extLst>
              <a:ext uri="{FF2B5EF4-FFF2-40B4-BE49-F238E27FC236}">
                <a16:creationId xmlns:a16="http://schemas.microsoft.com/office/drawing/2014/main" id="{A2C797A5-7842-8B56-3CF3-2174A6AD4439}"/>
              </a:ext>
            </a:extLst>
          </p:cNvPr>
          <p:cNvSpPr txBox="1"/>
          <p:nvPr/>
        </p:nvSpPr>
        <p:spPr>
          <a:xfrm>
            <a:off x="1028053" y="5623140"/>
            <a:ext cx="4608400" cy="1200329"/>
          </a:xfrm>
          <a:prstGeom prst="rect">
            <a:avLst/>
          </a:prstGeom>
          <a:noFill/>
        </p:spPr>
        <p:txBody>
          <a:bodyPr wrap="square">
            <a:spAutoFit/>
          </a:bodyPr>
          <a:lstStyle/>
          <a:p>
            <a:r>
              <a:rPr lang="en-US" sz="1800" b="1" dirty="0">
                <a:solidFill>
                  <a:srgbClr val="002060"/>
                </a:solidFill>
                <a:latin typeface="Segoe UI" panose="020B0502040204020203" pitchFamily="34" charset="0"/>
                <a:cs typeface="Segoe UI" panose="020B0502040204020203" pitchFamily="34" charset="0"/>
              </a:rPr>
              <a:t>Alternative preschools:</a:t>
            </a:r>
            <a:endParaRPr lang="ky-KG" sz="1800" b="1" dirty="0">
              <a:solidFill>
                <a:srgbClr val="002060"/>
              </a:solidFill>
              <a:latin typeface="Segoe UI" panose="020B0502040204020203" pitchFamily="34" charset="0"/>
              <a:cs typeface="Segoe UI" panose="020B0502040204020203" pitchFamily="34" charset="0"/>
            </a:endParaRPr>
          </a:p>
          <a:p>
            <a:r>
              <a:rPr lang="ky-KG" b="1" dirty="0">
                <a:solidFill>
                  <a:srgbClr val="002060"/>
                </a:solidFill>
                <a:latin typeface="Segoe UI" panose="020B0502040204020203" pitchFamily="34" charset="0"/>
                <a:cs typeface="Segoe UI" panose="020B0502040204020203" pitchFamily="34" charset="0"/>
              </a:rPr>
              <a:t>248 </a:t>
            </a:r>
            <a:r>
              <a:rPr lang="en-US" b="1" dirty="0">
                <a:solidFill>
                  <a:srgbClr val="002060"/>
                </a:solidFill>
                <a:latin typeface="Segoe UI" panose="020B0502040204020203" pitchFamily="34" charset="0"/>
                <a:cs typeface="Segoe UI" panose="020B0502040204020203" pitchFamily="34" charset="0"/>
              </a:rPr>
              <a:t>child development centers</a:t>
            </a:r>
            <a:r>
              <a:rPr lang="ky-KG" b="1" dirty="0">
                <a:solidFill>
                  <a:srgbClr val="002060"/>
                </a:solidFill>
                <a:latin typeface="Segoe UI" panose="020B0502040204020203" pitchFamily="34" charset="0"/>
                <a:cs typeface="Segoe UI" panose="020B0502040204020203" pitchFamily="34" charset="0"/>
              </a:rPr>
              <a:t>, </a:t>
            </a:r>
          </a:p>
          <a:p>
            <a:r>
              <a:rPr lang="ky-KG" b="1" dirty="0">
                <a:solidFill>
                  <a:srgbClr val="002060"/>
                </a:solidFill>
                <a:latin typeface="Segoe UI" panose="020B0502040204020203" pitchFamily="34" charset="0"/>
                <a:cs typeface="Segoe UI" panose="020B0502040204020203" pitchFamily="34" charset="0"/>
              </a:rPr>
              <a:t>120 </a:t>
            </a:r>
            <a:r>
              <a:rPr lang="en-US" b="1" dirty="0">
                <a:solidFill>
                  <a:srgbClr val="002060"/>
                </a:solidFill>
                <a:latin typeface="Segoe UI" panose="020B0502040204020203" pitchFamily="34" charset="0"/>
                <a:cs typeface="Segoe UI" panose="020B0502040204020203" pitchFamily="34" charset="0"/>
              </a:rPr>
              <a:t>short-term preschools</a:t>
            </a:r>
            <a:r>
              <a:rPr lang="ky-KG" b="1" dirty="0">
                <a:solidFill>
                  <a:srgbClr val="002060"/>
                </a:solidFill>
                <a:latin typeface="Segoe UI" panose="020B0502040204020203" pitchFamily="34" charset="0"/>
                <a:cs typeface="Segoe UI" panose="020B0502040204020203" pitchFamily="34" charset="0"/>
              </a:rPr>
              <a:t>,</a:t>
            </a:r>
            <a:endParaRPr lang="en-US" b="1" dirty="0">
              <a:solidFill>
                <a:srgbClr val="002060"/>
              </a:solidFill>
              <a:latin typeface="Segoe UI" panose="020B0502040204020203" pitchFamily="34" charset="0"/>
              <a:cs typeface="Segoe UI" panose="020B0502040204020203" pitchFamily="34" charset="0"/>
            </a:endParaRPr>
          </a:p>
          <a:p>
            <a:r>
              <a:rPr lang="ky-KG" b="1" dirty="0">
                <a:solidFill>
                  <a:srgbClr val="002060"/>
                </a:solidFill>
                <a:latin typeface="Segoe UI" panose="020B0502040204020203" pitchFamily="34" charset="0"/>
                <a:cs typeface="Segoe UI" panose="020B0502040204020203" pitchFamily="34" charset="0"/>
              </a:rPr>
              <a:t>480 </a:t>
            </a:r>
            <a:r>
              <a:rPr lang="en-US" b="1" dirty="0">
                <a:solidFill>
                  <a:srgbClr val="002060"/>
                </a:solidFill>
                <a:latin typeface="Segoe UI" panose="020B0502040204020203" pitchFamily="34" charset="0"/>
                <a:cs typeface="Segoe UI" panose="020B0502040204020203" pitchFamily="34" charset="0"/>
              </a:rPr>
              <a:t>hours of school readiness training</a:t>
            </a:r>
            <a:endParaRPr lang="ru-RU" sz="1800" b="1" dirty="0">
              <a:solidFill>
                <a:srgbClr val="002060"/>
              </a:solidFill>
              <a:latin typeface="Segoe UI" panose="020B0502040204020203" pitchFamily="34" charset="0"/>
              <a:cs typeface="Segoe UI" panose="020B0502040204020203" pitchFamily="34" charset="0"/>
            </a:endParaRPr>
          </a:p>
        </p:txBody>
      </p:sp>
      <p:pic>
        <p:nvPicPr>
          <p:cNvPr id="29" name="Рисунок 28" descr="Школьный класс со сплошной заливкой">
            <a:extLst>
              <a:ext uri="{FF2B5EF4-FFF2-40B4-BE49-F238E27FC236}">
                <a16:creationId xmlns:a16="http://schemas.microsoft.com/office/drawing/2014/main" id="{22F70E91-2836-E105-00F3-6CCC33BE5A88}"/>
              </a:ext>
            </a:extLst>
          </p:cNvPr>
          <p:cNvPicPr>
            <a:picLocks noChangeAspect="1"/>
          </p:cNvPicPr>
          <p:nvPr/>
        </p:nvPicPr>
        <p:blipFill>
          <a:blip r:embed="rId8" cstate="hq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25817" y="5765693"/>
            <a:ext cx="914400" cy="914400"/>
          </a:xfrm>
          <a:prstGeom prst="rect">
            <a:avLst/>
          </a:prstGeom>
        </p:spPr>
      </p:pic>
      <p:graphicFrame>
        <p:nvGraphicFramePr>
          <p:cNvPr id="30" name="Диаграмма 29">
            <a:extLst>
              <a:ext uri="{FF2B5EF4-FFF2-40B4-BE49-F238E27FC236}">
                <a16:creationId xmlns:a16="http://schemas.microsoft.com/office/drawing/2014/main" id="{BDBA8B64-0D5C-B4E7-B413-9726222FA89E}"/>
              </a:ext>
            </a:extLst>
          </p:cNvPr>
          <p:cNvGraphicFramePr>
            <a:graphicFrameLocks/>
          </p:cNvGraphicFramePr>
          <p:nvPr>
            <p:extLst>
              <p:ext uri="{D42A27DB-BD31-4B8C-83A1-F6EECF244321}">
                <p14:modId xmlns:p14="http://schemas.microsoft.com/office/powerpoint/2010/main" val="4284987681"/>
              </p:ext>
            </p:extLst>
          </p:nvPr>
        </p:nvGraphicFramePr>
        <p:xfrm>
          <a:off x="5663175" y="1002899"/>
          <a:ext cx="6099333" cy="4551627"/>
        </p:xfrm>
        <a:graphic>
          <a:graphicData uri="http://schemas.openxmlformats.org/drawingml/2006/chart">
            <c:chart xmlns:c="http://schemas.openxmlformats.org/drawingml/2006/chart" xmlns:r="http://schemas.openxmlformats.org/officeDocument/2006/relationships" r:id="rId10"/>
          </a:graphicData>
        </a:graphic>
      </p:graphicFrame>
    </p:spTree>
    <p:extLst>
      <p:ext uri="{BB962C8B-B14F-4D97-AF65-F5344CB8AC3E}">
        <p14:creationId xmlns:p14="http://schemas.microsoft.com/office/powerpoint/2010/main" val="32220141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CC90F2A-F449-4597-B145-1F774E5732F0}"/>
              </a:ext>
            </a:extLst>
          </p:cNvPr>
          <p:cNvSpPr txBox="1"/>
          <p:nvPr/>
        </p:nvSpPr>
        <p:spPr>
          <a:xfrm>
            <a:off x="5264255" y="3771002"/>
            <a:ext cx="1390266" cy="461665"/>
          </a:xfrm>
          <a:prstGeom prst="rect">
            <a:avLst/>
          </a:prstGeom>
          <a:noFill/>
        </p:spPr>
        <p:txBody>
          <a:bodyPr wrap="square">
            <a:spAutoFit/>
          </a:bodyPr>
          <a:lstStyle/>
          <a:p>
            <a:pPr algn="ctr"/>
            <a:r>
              <a:rPr kumimoji="0" lang="en-US" altLang="ru-RU" sz="2400" b="1"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Student</a:t>
            </a:r>
            <a:endParaRPr lang="ru-RU" b="1" dirty="0"/>
          </a:p>
        </p:txBody>
      </p:sp>
      <p:sp>
        <p:nvSpPr>
          <p:cNvPr id="7" name="TextBox 6">
            <a:extLst>
              <a:ext uri="{FF2B5EF4-FFF2-40B4-BE49-F238E27FC236}">
                <a16:creationId xmlns:a16="http://schemas.microsoft.com/office/drawing/2014/main" id="{84C299C1-4A6A-4955-BC8D-07C986162A5F}"/>
              </a:ext>
            </a:extLst>
          </p:cNvPr>
          <p:cNvSpPr txBox="1"/>
          <p:nvPr/>
        </p:nvSpPr>
        <p:spPr>
          <a:xfrm>
            <a:off x="4862405" y="5886230"/>
            <a:ext cx="3477296" cy="830997"/>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lang="en-US" sz="2400" b="1" dirty="0">
                <a:solidFill>
                  <a:schemeClr val="accent5">
                    <a:lumMod val="50000"/>
                  </a:schemeClr>
                </a:solidFill>
                <a:latin typeface="Segoe UI" panose="020B0502040204020203" pitchFamily="34" charset="0"/>
                <a:cs typeface="Segoe UI" panose="020B0502040204020203" pitchFamily="34" charset="0"/>
              </a:rPr>
              <a:t>Able to </a:t>
            </a:r>
          </a:p>
          <a:p>
            <a:pPr marL="0" marR="0" lvl="0" indent="0" algn="ctr" defTabSz="914400" rtl="0" eaLnBrk="0" fontAlgn="base" latinLnBrk="0" hangingPunct="0">
              <a:lnSpc>
                <a:spcPct val="100000"/>
              </a:lnSpc>
              <a:spcBef>
                <a:spcPct val="0"/>
              </a:spcBef>
              <a:spcAft>
                <a:spcPct val="0"/>
              </a:spcAft>
              <a:buClrTx/>
              <a:buSzTx/>
              <a:buFontTx/>
              <a:buNone/>
              <a:tabLst/>
            </a:pPr>
            <a:r>
              <a:rPr lang="en-US" sz="2400" b="1" dirty="0">
                <a:solidFill>
                  <a:schemeClr val="accent5">
                    <a:lumMod val="50000"/>
                  </a:schemeClr>
                </a:solidFill>
                <a:latin typeface="Segoe UI" panose="020B0502040204020203" pitchFamily="34" charset="0"/>
                <a:cs typeface="Segoe UI" panose="020B0502040204020203" pitchFamily="34" charset="0"/>
              </a:rPr>
              <a:t>compete</a:t>
            </a:r>
            <a:endParaRPr kumimoji="0" lang="ru-RU" altLang="ru-RU" sz="4000" b="1" i="0" u="none" strike="noStrike" cap="none" normalizeH="0" baseline="0" dirty="0">
              <a:ln>
                <a:noFill/>
              </a:ln>
              <a:solidFill>
                <a:schemeClr val="accent5">
                  <a:lumMod val="50000"/>
                </a:schemeClr>
              </a:solidFill>
              <a:effectLst/>
              <a:latin typeface="Arial" panose="020B0604020202020204" pitchFamily="34" charset="0"/>
            </a:endParaRPr>
          </a:p>
        </p:txBody>
      </p:sp>
      <p:sp>
        <p:nvSpPr>
          <p:cNvPr id="15" name="TextBox 14">
            <a:extLst>
              <a:ext uri="{FF2B5EF4-FFF2-40B4-BE49-F238E27FC236}">
                <a16:creationId xmlns:a16="http://schemas.microsoft.com/office/drawing/2014/main" id="{AFBE9952-4A5C-44BF-B512-3BE339E3EDEE}"/>
              </a:ext>
            </a:extLst>
          </p:cNvPr>
          <p:cNvSpPr txBox="1"/>
          <p:nvPr/>
        </p:nvSpPr>
        <p:spPr>
          <a:xfrm>
            <a:off x="-23103" y="3400997"/>
            <a:ext cx="3785754" cy="830997"/>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lang="en-US" sz="2400" b="1" dirty="0">
                <a:solidFill>
                  <a:schemeClr val="accent5">
                    <a:lumMod val="50000"/>
                  </a:schemeClr>
                </a:solidFill>
                <a:latin typeface="Segoe UI" panose="020B0502040204020203" pitchFamily="34" charset="0"/>
                <a:cs typeface="Segoe UI" panose="020B0502040204020203" pitchFamily="34" charset="0"/>
              </a:rPr>
              <a:t>Able to think </a:t>
            </a:r>
          </a:p>
          <a:p>
            <a:pPr marL="0" marR="0" lvl="0" indent="0" algn="ctr" defTabSz="914400" rtl="0" eaLnBrk="0" fontAlgn="base" latinLnBrk="0" hangingPunct="0">
              <a:lnSpc>
                <a:spcPct val="100000"/>
              </a:lnSpc>
              <a:spcBef>
                <a:spcPct val="0"/>
              </a:spcBef>
              <a:spcAft>
                <a:spcPct val="0"/>
              </a:spcAft>
              <a:buClrTx/>
              <a:buSzTx/>
              <a:buFontTx/>
              <a:buNone/>
              <a:tabLst/>
            </a:pPr>
            <a:r>
              <a:rPr lang="en-US" sz="2400" b="1" dirty="0">
                <a:solidFill>
                  <a:schemeClr val="accent5">
                    <a:lumMod val="50000"/>
                  </a:schemeClr>
                </a:solidFill>
                <a:latin typeface="Segoe UI" panose="020B0502040204020203" pitchFamily="34" charset="0"/>
                <a:cs typeface="Segoe UI" panose="020B0502040204020203" pitchFamily="34" charset="0"/>
              </a:rPr>
              <a:t>analytically</a:t>
            </a:r>
            <a:endParaRPr kumimoji="0" lang="ru-RU" altLang="ru-RU" sz="2800" b="1" i="0" u="none" strike="noStrike" cap="none" normalizeH="0" baseline="0" dirty="0">
              <a:ln>
                <a:noFill/>
              </a:ln>
              <a:solidFill>
                <a:schemeClr val="accent5">
                  <a:lumMod val="50000"/>
                </a:schemeClr>
              </a:solidFill>
              <a:effectLst/>
              <a:latin typeface="Segoe UI" panose="020B0502040204020203" pitchFamily="34" charset="0"/>
              <a:cs typeface="Segoe UI" panose="020B0502040204020203" pitchFamily="34" charset="0"/>
            </a:endParaRPr>
          </a:p>
        </p:txBody>
      </p:sp>
      <p:sp>
        <p:nvSpPr>
          <p:cNvPr id="17" name="TextBox 16">
            <a:extLst>
              <a:ext uri="{FF2B5EF4-FFF2-40B4-BE49-F238E27FC236}">
                <a16:creationId xmlns:a16="http://schemas.microsoft.com/office/drawing/2014/main" id="{13945E5D-6A2C-4E76-B06E-ECBFC067DEE9}"/>
              </a:ext>
            </a:extLst>
          </p:cNvPr>
          <p:cNvSpPr txBox="1"/>
          <p:nvPr/>
        </p:nvSpPr>
        <p:spPr>
          <a:xfrm>
            <a:off x="8044979" y="5536989"/>
            <a:ext cx="3611465" cy="830997"/>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lang="en-US" sz="2400" b="1" dirty="0">
                <a:solidFill>
                  <a:schemeClr val="accent5">
                    <a:lumMod val="50000"/>
                  </a:schemeClr>
                </a:solidFill>
                <a:latin typeface="Segoe UI" panose="020B0502040204020203" pitchFamily="34" charset="0"/>
                <a:cs typeface="Segoe UI" panose="020B0502040204020203" pitchFamily="34" charset="0"/>
              </a:rPr>
              <a:t>Able to work </a:t>
            </a:r>
          </a:p>
          <a:p>
            <a:pPr marL="0" marR="0" lvl="0" indent="0" algn="ctr" defTabSz="914400" rtl="0" eaLnBrk="0" fontAlgn="base" latinLnBrk="0" hangingPunct="0">
              <a:lnSpc>
                <a:spcPct val="100000"/>
              </a:lnSpc>
              <a:spcBef>
                <a:spcPct val="0"/>
              </a:spcBef>
              <a:spcAft>
                <a:spcPct val="0"/>
              </a:spcAft>
              <a:buClrTx/>
              <a:buSzTx/>
              <a:buFontTx/>
              <a:buNone/>
              <a:tabLst/>
            </a:pPr>
            <a:r>
              <a:rPr lang="en-US" sz="2400" b="1" dirty="0">
                <a:solidFill>
                  <a:schemeClr val="accent5">
                    <a:lumMod val="50000"/>
                  </a:schemeClr>
                </a:solidFill>
                <a:latin typeface="Segoe UI" panose="020B0502040204020203" pitchFamily="34" charset="0"/>
                <a:cs typeface="Segoe UI" panose="020B0502040204020203" pitchFamily="34" charset="0"/>
              </a:rPr>
              <a:t>in a team</a:t>
            </a:r>
            <a:endParaRPr kumimoji="0" lang="ru-RU" altLang="ru-RU" sz="4000" b="1" i="0" u="none" strike="noStrike" cap="none" normalizeH="0" baseline="0" dirty="0">
              <a:ln>
                <a:noFill/>
              </a:ln>
              <a:solidFill>
                <a:schemeClr val="accent5">
                  <a:lumMod val="50000"/>
                </a:schemeClr>
              </a:solidFill>
              <a:effectLst/>
              <a:latin typeface="Arial" panose="020B0604020202020204" pitchFamily="34" charset="0"/>
            </a:endParaRPr>
          </a:p>
        </p:txBody>
      </p:sp>
      <p:sp>
        <p:nvSpPr>
          <p:cNvPr id="19" name="TextBox 18">
            <a:extLst>
              <a:ext uri="{FF2B5EF4-FFF2-40B4-BE49-F238E27FC236}">
                <a16:creationId xmlns:a16="http://schemas.microsoft.com/office/drawing/2014/main" id="{DFF69102-0720-4A72-A359-5F07B6C3EADE}"/>
              </a:ext>
            </a:extLst>
          </p:cNvPr>
          <p:cNvSpPr txBox="1"/>
          <p:nvPr/>
        </p:nvSpPr>
        <p:spPr>
          <a:xfrm>
            <a:off x="8195699" y="1295771"/>
            <a:ext cx="3405844" cy="769441"/>
          </a:xfrm>
          <a:prstGeom prst="rect">
            <a:avLst/>
          </a:prstGeom>
          <a:noFill/>
        </p:spPr>
        <p:txBody>
          <a:bodyPr wrap="square">
            <a:spAutoFit/>
          </a:bodyPr>
          <a:lstStyle/>
          <a:p>
            <a:pPr algn="ctr"/>
            <a:r>
              <a:rPr lang="en-US" sz="2200" b="1" dirty="0">
                <a:solidFill>
                  <a:schemeClr val="accent5">
                    <a:lumMod val="50000"/>
                  </a:schemeClr>
                </a:solidFill>
                <a:latin typeface="Segoe UI" panose="020B0502040204020203" pitchFamily="34" charset="0"/>
                <a:cs typeface="Segoe UI" panose="020B0502040204020203" pitchFamily="34" charset="0"/>
              </a:rPr>
              <a:t>Possesses leadership qualities</a:t>
            </a:r>
            <a:endParaRPr lang="ky-KG" sz="2200" b="1" dirty="0">
              <a:solidFill>
                <a:schemeClr val="accent5">
                  <a:lumMod val="50000"/>
                </a:schemeClr>
              </a:solidFill>
              <a:latin typeface="Segoe UI" panose="020B0502040204020203" pitchFamily="34" charset="0"/>
              <a:cs typeface="Segoe UI" panose="020B0502040204020203" pitchFamily="34" charset="0"/>
            </a:endParaRPr>
          </a:p>
        </p:txBody>
      </p:sp>
      <p:sp>
        <p:nvSpPr>
          <p:cNvPr id="21" name="TextBox 20">
            <a:extLst>
              <a:ext uri="{FF2B5EF4-FFF2-40B4-BE49-F238E27FC236}">
                <a16:creationId xmlns:a16="http://schemas.microsoft.com/office/drawing/2014/main" id="{00A2AA88-7307-44B9-A1EF-F4DCFA641BE9}"/>
              </a:ext>
            </a:extLst>
          </p:cNvPr>
          <p:cNvSpPr txBox="1"/>
          <p:nvPr/>
        </p:nvSpPr>
        <p:spPr>
          <a:xfrm>
            <a:off x="82880" y="5664186"/>
            <a:ext cx="1955942" cy="461665"/>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lang="en-US" sz="2400" b="1" dirty="0">
                <a:solidFill>
                  <a:schemeClr val="accent5">
                    <a:lumMod val="50000"/>
                  </a:schemeClr>
                </a:solidFill>
                <a:latin typeface="Segoe UI" panose="020B0502040204020203" pitchFamily="34" charset="0"/>
                <a:cs typeface="Segoe UI" panose="020B0502040204020203" pitchFamily="34" charset="0"/>
              </a:rPr>
              <a:t>Creative</a:t>
            </a:r>
            <a:endParaRPr kumimoji="0" lang="ru-RU" altLang="ru-RU" sz="2400" b="1" i="0" u="none" strike="noStrike" cap="none" normalizeH="0" baseline="0" dirty="0">
              <a:ln>
                <a:noFill/>
              </a:ln>
              <a:solidFill>
                <a:schemeClr val="accent5">
                  <a:lumMod val="50000"/>
                </a:schemeClr>
              </a:solidFill>
              <a:effectLst/>
              <a:latin typeface="Arial" panose="020B0604020202020204" pitchFamily="34" charset="0"/>
            </a:endParaRPr>
          </a:p>
        </p:txBody>
      </p:sp>
      <p:pic>
        <p:nvPicPr>
          <p:cNvPr id="27" name="Рисунок 26" descr="Отзыв клиента контур">
            <a:extLst>
              <a:ext uri="{FF2B5EF4-FFF2-40B4-BE49-F238E27FC236}">
                <a16:creationId xmlns:a16="http://schemas.microsoft.com/office/drawing/2014/main" id="{6B27EE20-CCE8-477B-A2DF-4CF339394410}"/>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9276871" y="4496194"/>
            <a:ext cx="1078950" cy="1078950"/>
          </a:xfrm>
          <a:prstGeom prst="rect">
            <a:avLst/>
          </a:prstGeom>
        </p:spPr>
      </p:pic>
      <p:pic>
        <p:nvPicPr>
          <p:cNvPr id="28" name="Рисунок 27" descr="Сердце контур">
            <a:extLst>
              <a:ext uri="{FF2B5EF4-FFF2-40B4-BE49-F238E27FC236}">
                <a16:creationId xmlns:a16="http://schemas.microsoft.com/office/drawing/2014/main" id="{F92C61A9-6685-4BB9-BB7E-9A7C72EFB0AD}"/>
              </a:ext>
            </a:extLst>
          </p:cNvPr>
          <p:cNvPicPr>
            <a:picLocks noChangeAspect="1"/>
          </p:cNvPicPr>
          <p:nvPr/>
        </p:nvPicPr>
        <p:blipFill>
          <a:blip r:embed="rId4" cstate="hq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422033" y="660468"/>
            <a:ext cx="914400" cy="914400"/>
          </a:xfrm>
          <a:prstGeom prst="rect">
            <a:avLst/>
          </a:prstGeom>
        </p:spPr>
      </p:pic>
      <p:pic>
        <p:nvPicPr>
          <p:cNvPr id="29" name="Рисунок 28" descr="Деньги контур">
            <a:extLst>
              <a:ext uri="{FF2B5EF4-FFF2-40B4-BE49-F238E27FC236}">
                <a16:creationId xmlns:a16="http://schemas.microsoft.com/office/drawing/2014/main" id="{CCD52C77-27B9-4AAF-8589-FCC0CCF9D824}"/>
              </a:ext>
            </a:extLst>
          </p:cNvPr>
          <p:cNvPicPr>
            <a:picLocks noChangeAspect="1"/>
          </p:cNvPicPr>
          <p:nvPr/>
        </p:nvPicPr>
        <p:blipFill>
          <a:blip r:embed="rId6" cstate="hq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p:blipFill>
        <p:spPr>
          <a:xfrm>
            <a:off x="799805" y="4697128"/>
            <a:ext cx="914400" cy="914400"/>
          </a:xfrm>
          <a:prstGeom prst="rect">
            <a:avLst/>
          </a:prstGeom>
        </p:spPr>
      </p:pic>
      <p:pic>
        <p:nvPicPr>
          <p:cNvPr id="31" name="Рисунок 30" descr="Атом со сплошной заливкой">
            <a:extLst>
              <a:ext uri="{FF2B5EF4-FFF2-40B4-BE49-F238E27FC236}">
                <a16:creationId xmlns:a16="http://schemas.microsoft.com/office/drawing/2014/main" id="{B7342AB5-B2D1-416C-8D77-0814968CB4A6}"/>
              </a:ext>
            </a:extLst>
          </p:cNvPr>
          <p:cNvPicPr>
            <a:picLocks noChangeAspect="1"/>
          </p:cNvPicPr>
          <p:nvPr/>
        </p:nvPicPr>
        <p:blipFill>
          <a:blip r:embed="rId8" cstate="hq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p:blipFill>
        <p:spPr>
          <a:xfrm>
            <a:off x="1378979" y="2583202"/>
            <a:ext cx="914400" cy="914400"/>
          </a:xfrm>
          <a:prstGeom prst="rect">
            <a:avLst/>
          </a:prstGeom>
        </p:spPr>
      </p:pic>
      <p:pic>
        <p:nvPicPr>
          <p:cNvPr id="32" name="Рисунок 31" descr="Программист мужской контур">
            <a:extLst>
              <a:ext uri="{FF2B5EF4-FFF2-40B4-BE49-F238E27FC236}">
                <a16:creationId xmlns:a16="http://schemas.microsoft.com/office/drawing/2014/main" id="{86B23C64-2D46-43D8-8B41-CD28B2C84152}"/>
              </a:ext>
            </a:extLst>
          </p:cNvPr>
          <p:cNvPicPr>
            <a:picLocks noChangeAspect="1"/>
          </p:cNvPicPr>
          <p:nvPr/>
        </p:nvPicPr>
        <p:blipFill>
          <a:blip r:embed="rId10" cstate="hqprint">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p:blipFill>
        <p:spPr>
          <a:xfrm>
            <a:off x="5552371" y="4717249"/>
            <a:ext cx="914400" cy="914400"/>
          </a:xfrm>
          <a:prstGeom prst="rect">
            <a:avLst/>
          </a:prstGeom>
        </p:spPr>
      </p:pic>
      <p:pic>
        <p:nvPicPr>
          <p:cNvPr id="33" name="Рисунок 32" descr="Контракт контур">
            <a:extLst>
              <a:ext uri="{FF2B5EF4-FFF2-40B4-BE49-F238E27FC236}">
                <a16:creationId xmlns:a16="http://schemas.microsoft.com/office/drawing/2014/main" id="{5380A156-D1F0-410D-8218-289A84D764D7}"/>
              </a:ext>
            </a:extLst>
          </p:cNvPr>
          <p:cNvPicPr>
            <a:picLocks noChangeAspect="1"/>
          </p:cNvPicPr>
          <p:nvPr/>
        </p:nvPicPr>
        <p:blipFill>
          <a:blip r:embed="rId12" cstate="hq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p:blipFill>
        <p:spPr>
          <a:xfrm>
            <a:off x="9393511" y="422943"/>
            <a:ext cx="914400" cy="914400"/>
          </a:xfrm>
          <a:prstGeom prst="rect">
            <a:avLst/>
          </a:prstGeom>
        </p:spPr>
      </p:pic>
      <p:cxnSp>
        <p:nvCxnSpPr>
          <p:cNvPr id="35" name="Прямая со стрелкой 34">
            <a:extLst>
              <a:ext uri="{FF2B5EF4-FFF2-40B4-BE49-F238E27FC236}">
                <a16:creationId xmlns:a16="http://schemas.microsoft.com/office/drawing/2014/main" id="{07A0EDCE-BFF3-4482-AE5E-893F3D3BEDE8}"/>
              </a:ext>
            </a:extLst>
          </p:cNvPr>
          <p:cNvCxnSpPr>
            <a:cxnSpLocks/>
          </p:cNvCxnSpPr>
          <p:nvPr/>
        </p:nvCxnSpPr>
        <p:spPr>
          <a:xfrm>
            <a:off x="3737527" y="2197990"/>
            <a:ext cx="1461458" cy="737613"/>
          </a:xfrm>
          <a:prstGeom prst="straightConnector1">
            <a:avLst/>
          </a:prstGeom>
          <a:ln w="76200">
            <a:solidFill>
              <a:srgbClr val="2F96FC"/>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6" name="Прямая со стрелкой 35">
            <a:extLst>
              <a:ext uri="{FF2B5EF4-FFF2-40B4-BE49-F238E27FC236}">
                <a16:creationId xmlns:a16="http://schemas.microsoft.com/office/drawing/2014/main" id="{BAA93CEC-C8FD-44A4-8E83-6AFD3993753E}"/>
              </a:ext>
            </a:extLst>
          </p:cNvPr>
          <p:cNvCxnSpPr>
            <a:cxnSpLocks/>
          </p:cNvCxnSpPr>
          <p:nvPr/>
        </p:nvCxnSpPr>
        <p:spPr>
          <a:xfrm>
            <a:off x="6700332" y="3870785"/>
            <a:ext cx="2079111" cy="1104204"/>
          </a:xfrm>
          <a:prstGeom prst="straightConnector1">
            <a:avLst/>
          </a:prstGeom>
          <a:ln w="76200">
            <a:solidFill>
              <a:srgbClr val="2F96FC"/>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7" name="Прямая со стрелкой 36">
            <a:extLst>
              <a:ext uri="{FF2B5EF4-FFF2-40B4-BE49-F238E27FC236}">
                <a16:creationId xmlns:a16="http://schemas.microsoft.com/office/drawing/2014/main" id="{53FC4A9D-00B6-4368-B81F-BC0CE0A96675}"/>
              </a:ext>
            </a:extLst>
          </p:cNvPr>
          <p:cNvCxnSpPr>
            <a:cxnSpLocks/>
          </p:cNvCxnSpPr>
          <p:nvPr/>
        </p:nvCxnSpPr>
        <p:spPr>
          <a:xfrm flipV="1">
            <a:off x="3635862" y="4019901"/>
            <a:ext cx="1569509" cy="914708"/>
          </a:xfrm>
          <a:prstGeom prst="straightConnector1">
            <a:avLst/>
          </a:prstGeom>
          <a:ln w="76200">
            <a:solidFill>
              <a:srgbClr val="2F96FC"/>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8" name="Прямая со стрелкой 37">
            <a:extLst>
              <a:ext uri="{FF2B5EF4-FFF2-40B4-BE49-F238E27FC236}">
                <a16:creationId xmlns:a16="http://schemas.microsoft.com/office/drawing/2014/main" id="{82D2E795-5D8E-412C-A892-02FC77057AB2}"/>
              </a:ext>
            </a:extLst>
          </p:cNvPr>
          <p:cNvCxnSpPr>
            <a:cxnSpLocks/>
          </p:cNvCxnSpPr>
          <p:nvPr/>
        </p:nvCxnSpPr>
        <p:spPr>
          <a:xfrm flipV="1">
            <a:off x="6721786" y="2146756"/>
            <a:ext cx="1370620" cy="788847"/>
          </a:xfrm>
          <a:prstGeom prst="straightConnector1">
            <a:avLst/>
          </a:prstGeom>
          <a:ln w="76200">
            <a:solidFill>
              <a:srgbClr val="2F96FC"/>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9" name="Прямая со стрелкой 38">
            <a:extLst>
              <a:ext uri="{FF2B5EF4-FFF2-40B4-BE49-F238E27FC236}">
                <a16:creationId xmlns:a16="http://schemas.microsoft.com/office/drawing/2014/main" id="{C6AA5CEF-5E12-403B-A26D-C07B3980A1CA}"/>
              </a:ext>
            </a:extLst>
          </p:cNvPr>
          <p:cNvCxnSpPr>
            <a:cxnSpLocks/>
          </p:cNvCxnSpPr>
          <p:nvPr/>
        </p:nvCxnSpPr>
        <p:spPr>
          <a:xfrm>
            <a:off x="3568117" y="3571515"/>
            <a:ext cx="1578929" cy="0"/>
          </a:xfrm>
          <a:prstGeom prst="straightConnector1">
            <a:avLst/>
          </a:prstGeom>
          <a:ln w="76200">
            <a:solidFill>
              <a:srgbClr val="2F96FC"/>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0" name="Прямая со стрелкой 39">
            <a:extLst>
              <a:ext uri="{FF2B5EF4-FFF2-40B4-BE49-F238E27FC236}">
                <a16:creationId xmlns:a16="http://schemas.microsoft.com/office/drawing/2014/main" id="{6221A67A-AE5D-4C1C-A3EA-6423788C2F6F}"/>
              </a:ext>
            </a:extLst>
          </p:cNvPr>
          <p:cNvCxnSpPr>
            <a:cxnSpLocks/>
          </p:cNvCxnSpPr>
          <p:nvPr/>
        </p:nvCxnSpPr>
        <p:spPr>
          <a:xfrm>
            <a:off x="6760772" y="3497602"/>
            <a:ext cx="1578929" cy="0"/>
          </a:xfrm>
          <a:prstGeom prst="straightConnector1">
            <a:avLst/>
          </a:prstGeom>
          <a:ln w="76200">
            <a:solidFill>
              <a:srgbClr val="2F96FC"/>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1" name="Прямая со стрелкой 40">
            <a:extLst>
              <a:ext uri="{FF2B5EF4-FFF2-40B4-BE49-F238E27FC236}">
                <a16:creationId xmlns:a16="http://schemas.microsoft.com/office/drawing/2014/main" id="{7080C89C-64DC-4429-833B-946E0752AB5B}"/>
              </a:ext>
            </a:extLst>
          </p:cNvPr>
          <p:cNvCxnSpPr>
            <a:cxnSpLocks/>
          </p:cNvCxnSpPr>
          <p:nvPr/>
        </p:nvCxnSpPr>
        <p:spPr>
          <a:xfrm flipV="1">
            <a:off x="5988745" y="4270055"/>
            <a:ext cx="0" cy="427073"/>
          </a:xfrm>
          <a:prstGeom prst="straightConnector1">
            <a:avLst/>
          </a:prstGeom>
          <a:ln w="76200">
            <a:solidFill>
              <a:srgbClr val="2F96FC"/>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5" name="Прямая со стрелкой 54">
            <a:extLst>
              <a:ext uri="{FF2B5EF4-FFF2-40B4-BE49-F238E27FC236}">
                <a16:creationId xmlns:a16="http://schemas.microsoft.com/office/drawing/2014/main" id="{77EE823E-F9A7-4465-9DD0-7A7267E39CDA}"/>
              </a:ext>
            </a:extLst>
          </p:cNvPr>
          <p:cNvCxnSpPr>
            <a:cxnSpLocks/>
          </p:cNvCxnSpPr>
          <p:nvPr/>
        </p:nvCxnSpPr>
        <p:spPr>
          <a:xfrm flipV="1">
            <a:off x="1899216" y="3826635"/>
            <a:ext cx="3117078" cy="1234024"/>
          </a:xfrm>
          <a:prstGeom prst="straightConnector1">
            <a:avLst/>
          </a:prstGeom>
          <a:ln w="76200">
            <a:solidFill>
              <a:srgbClr val="2F96FC"/>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4" name="Прямоугольник: скругленные противолежащие углы 3">
            <a:extLst>
              <a:ext uri="{FF2B5EF4-FFF2-40B4-BE49-F238E27FC236}">
                <a16:creationId xmlns:a16="http://schemas.microsoft.com/office/drawing/2014/main" id="{E64387D3-C7B6-4B39-AB50-DACF2AF0146B}"/>
              </a:ext>
            </a:extLst>
          </p:cNvPr>
          <p:cNvSpPr/>
          <p:nvPr/>
        </p:nvSpPr>
        <p:spPr>
          <a:xfrm>
            <a:off x="419060" y="1641487"/>
            <a:ext cx="3006436" cy="821515"/>
          </a:xfrm>
          <a:prstGeom prst="round2DiagRect">
            <a:avLst/>
          </a:prstGeom>
          <a:solidFill>
            <a:srgbClr val="C00000"/>
          </a:solidFill>
          <a:ln>
            <a:solidFill>
              <a:srgbClr val="B715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latin typeface="Segoe UI" panose="020B0502040204020203" pitchFamily="34" charset="0"/>
                <a:cs typeface="Segoe UI" panose="020B0502040204020203" pitchFamily="34" charset="0"/>
              </a:rPr>
              <a:t>Patriotic</a:t>
            </a:r>
            <a:endParaRPr kumimoji="0" lang="ru-RU" altLang="ru-RU" sz="2200" b="1" i="0" u="none" strike="noStrike" cap="none" normalizeH="0" baseline="0" dirty="0">
              <a:ln>
                <a:noFill/>
              </a:ln>
              <a:solidFill>
                <a:schemeClr val="bg1"/>
              </a:solidFill>
              <a:effectLst/>
              <a:latin typeface="Arial" panose="020B0604020202020204" pitchFamily="34" charset="0"/>
            </a:endParaRPr>
          </a:p>
        </p:txBody>
      </p:sp>
      <p:pic>
        <p:nvPicPr>
          <p:cNvPr id="8" name="Рисунок 7" descr="Школьница контур">
            <a:extLst>
              <a:ext uri="{FF2B5EF4-FFF2-40B4-BE49-F238E27FC236}">
                <a16:creationId xmlns:a16="http://schemas.microsoft.com/office/drawing/2014/main" id="{E3133C87-0CA7-480E-B241-9C82674D0C03}"/>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 xmlns:asvg="http://schemas.microsoft.com/office/drawing/2016/SVG/main" r:embed="rId15"/>
              </a:ext>
            </a:extLst>
          </a:blip>
          <a:stretch>
            <a:fillRect/>
          </a:stretch>
        </p:blipFill>
        <p:spPr>
          <a:xfrm>
            <a:off x="4704075" y="1450561"/>
            <a:ext cx="2569340" cy="2569340"/>
          </a:xfrm>
          <a:prstGeom prst="rect">
            <a:avLst/>
          </a:prstGeom>
        </p:spPr>
      </p:pic>
      <p:sp>
        <p:nvSpPr>
          <p:cNvPr id="10" name="Прямоугольник: скругленные противолежащие углы 9">
            <a:extLst>
              <a:ext uri="{FF2B5EF4-FFF2-40B4-BE49-F238E27FC236}">
                <a16:creationId xmlns:a16="http://schemas.microsoft.com/office/drawing/2014/main" id="{9A1C5659-93C9-41A5-A9B6-BDD1DCEBBFDA}"/>
              </a:ext>
            </a:extLst>
          </p:cNvPr>
          <p:cNvSpPr/>
          <p:nvPr/>
        </p:nvSpPr>
        <p:spPr>
          <a:xfrm>
            <a:off x="2331487" y="5873383"/>
            <a:ext cx="2608749" cy="863534"/>
          </a:xfrm>
          <a:prstGeom prst="round2DiagRect">
            <a:avLst/>
          </a:prstGeom>
          <a:solidFill>
            <a:srgbClr val="C00000"/>
          </a:solidFill>
          <a:ln>
            <a:solidFill>
              <a:srgbClr val="B715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latin typeface="Segoe UI" panose="020B0502040204020203" pitchFamily="34" charset="0"/>
                <a:cs typeface="Segoe UI" panose="020B0502040204020203" pitchFamily="34" charset="0"/>
              </a:rPr>
              <a:t>Adaptive</a:t>
            </a:r>
            <a:endParaRPr lang="ru-RU" altLang="ru-RU" sz="2400" b="1" dirty="0">
              <a:solidFill>
                <a:schemeClr val="bg1"/>
              </a:solidFill>
              <a:latin typeface="Calibri" panose="020F0502020204030204" pitchFamily="34" charset="0"/>
              <a:cs typeface="Times New Roman" panose="02020603050405020304" pitchFamily="18" charset="0"/>
            </a:endParaRPr>
          </a:p>
        </p:txBody>
      </p:sp>
      <p:pic>
        <p:nvPicPr>
          <p:cNvPr id="12" name="Рисунок 11" descr="Контракт контур">
            <a:extLst>
              <a:ext uri="{FF2B5EF4-FFF2-40B4-BE49-F238E27FC236}">
                <a16:creationId xmlns:a16="http://schemas.microsoft.com/office/drawing/2014/main" id="{919C75F6-1FDF-4B29-9EF3-39F92167321C}"/>
              </a:ext>
            </a:extLst>
          </p:cNvPr>
          <p:cNvPicPr>
            <a:picLocks noChangeAspect="1"/>
          </p:cNvPicPr>
          <p:nvPr/>
        </p:nvPicPr>
        <p:blipFill>
          <a:blip r:embed="rId12" cstate="hqprint">
            <a:extLst>
              <a:ext uri="{28A0092B-C50C-407E-A947-70E740481C1C}">
                <a14:useLocalDpi xmlns:a14="http://schemas.microsoft.com/office/drawing/2010/main" val="0"/>
              </a:ext>
              <a:ext uri="{96DAC541-7B7A-43D3-8B79-37D633B846F1}">
                <asvg:svgBlip xmlns="" xmlns:asvg="http://schemas.microsoft.com/office/drawing/2016/SVG/main" r:embed="rId16"/>
              </a:ext>
            </a:extLst>
          </a:blip>
          <a:stretch>
            <a:fillRect/>
          </a:stretch>
        </p:blipFill>
        <p:spPr>
          <a:xfrm>
            <a:off x="3202754" y="4907103"/>
            <a:ext cx="914400" cy="914400"/>
          </a:xfrm>
          <a:prstGeom prst="rect">
            <a:avLst/>
          </a:prstGeom>
        </p:spPr>
      </p:pic>
      <p:pic>
        <p:nvPicPr>
          <p:cNvPr id="18" name="Рисунок 17" descr="Художник женский со сплошной заливкой">
            <a:extLst>
              <a:ext uri="{FF2B5EF4-FFF2-40B4-BE49-F238E27FC236}">
                <a16:creationId xmlns:a16="http://schemas.microsoft.com/office/drawing/2014/main" id="{2EC3B6E7-6392-48BA-ABA3-366DB8066EDF}"/>
              </a:ext>
            </a:extLst>
          </p:cNvPr>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 xmlns:asvg="http://schemas.microsoft.com/office/drawing/2016/SVG/main" r:embed="rId18"/>
              </a:ext>
            </a:extLst>
          </a:blip>
          <a:stretch>
            <a:fillRect/>
          </a:stretch>
        </p:blipFill>
        <p:spPr>
          <a:xfrm>
            <a:off x="8861410" y="1941208"/>
            <a:ext cx="1201461" cy="1201461"/>
          </a:xfrm>
          <a:prstGeom prst="rect">
            <a:avLst/>
          </a:prstGeom>
        </p:spPr>
      </p:pic>
      <p:pic>
        <p:nvPicPr>
          <p:cNvPr id="22" name="Рисунок 21" descr="Футбол со сплошной заливкой">
            <a:extLst>
              <a:ext uri="{FF2B5EF4-FFF2-40B4-BE49-F238E27FC236}">
                <a16:creationId xmlns:a16="http://schemas.microsoft.com/office/drawing/2014/main" id="{2957ACC9-946D-40FC-9F92-687412B2F7B4}"/>
              </a:ext>
            </a:extLst>
          </p:cNvPr>
          <p:cNvPicPr>
            <a:picLocks noChangeAspect="1"/>
          </p:cNvPicPr>
          <p:nvPr/>
        </p:nvPicPr>
        <p:blipFill>
          <a:blip r:embed="rId19" cstate="print">
            <a:extLst>
              <a:ext uri="{28A0092B-C50C-407E-A947-70E740481C1C}">
                <a14:useLocalDpi xmlns:a14="http://schemas.microsoft.com/office/drawing/2010/main" val="0"/>
              </a:ext>
              <a:ext uri="{96DAC541-7B7A-43D3-8B79-37D633B846F1}">
                <asvg:svgBlip xmlns="" xmlns:asvg="http://schemas.microsoft.com/office/drawing/2016/SVG/main" r:embed="rId20"/>
              </a:ext>
            </a:extLst>
          </a:blip>
          <a:stretch>
            <a:fillRect/>
          </a:stretch>
        </p:blipFill>
        <p:spPr>
          <a:xfrm>
            <a:off x="10264836" y="1998240"/>
            <a:ext cx="1201460" cy="1201460"/>
          </a:xfrm>
          <a:prstGeom prst="rect">
            <a:avLst/>
          </a:prstGeom>
        </p:spPr>
      </p:pic>
      <p:sp>
        <p:nvSpPr>
          <p:cNvPr id="24" name="Прямоугольник: скругленные противолежащие углы 23">
            <a:extLst>
              <a:ext uri="{FF2B5EF4-FFF2-40B4-BE49-F238E27FC236}">
                <a16:creationId xmlns:a16="http://schemas.microsoft.com/office/drawing/2014/main" id="{AF54A3D4-6A4F-4C3B-B094-742D1C71BA45}"/>
              </a:ext>
            </a:extLst>
          </p:cNvPr>
          <p:cNvSpPr/>
          <p:nvPr/>
        </p:nvSpPr>
        <p:spPr>
          <a:xfrm>
            <a:off x="8214839" y="3169454"/>
            <a:ext cx="3756767" cy="1040795"/>
          </a:xfrm>
          <a:prstGeom prst="round2DiagRect">
            <a:avLst/>
          </a:prstGeom>
          <a:solidFill>
            <a:srgbClr val="9D1616"/>
          </a:solidFill>
          <a:ln>
            <a:solidFill>
              <a:srgbClr val="ED14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chemeClr val="bg1"/>
              </a:solidFill>
              <a:latin typeface="Calibri" panose="020F0502020204030204" pitchFamily="34" charset="0"/>
              <a:cs typeface="Times New Roman" panose="02020603050405020304" pitchFamily="18" charset="0"/>
            </a:endParaRPr>
          </a:p>
        </p:txBody>
      </p:sp>
      <p:sp>
        <p:nvSpPr>
          <p:cNvPr id="34" name="TextBox 33">
            <a:extLst>
              <a:ext uri="{FF2B5EF4-FFF2-40B4-BE49-F238E27FC236}">
                <a16:creationId xmlns:a16="http://schemas.microsoft.com/office/drawing/2014/main" id="{B60E0D7A-1F3C-434C-B93E-20612728F678}"/>
              </a:ext>
            </a:extLst>
          </p:cNvPr>
          <p:cNvSpPr txBox="1"/>
          <p:nvPr/>
        </p:nvSpPr>
        <p:spPr>
          <a:xfrm>
            <a:off x="3254775" y="264727"/>
            <a:ext cx="5524668" cy="592663"/>
          </a:xfrm>
          <a:prstGeom prst="rect">
            <a:avLst/>
          </a:prstGeom>
          <a:noFill/>
        </p:spPr>
        <p:txBody>
          <a:bodyPr wrap="square">
            <a:spAutoFit/>
          </a:bodyPr>
          <a:lstStyle/>
          <a:p>
            <a:pPr algn="ctr">
              <a:lnSpc>
                <a:spcPct val="107000"/>
              </a:lnSpc>
              <a:spcAft>
                <a:spcPts val="800"/>
              </a:spcAft>
            </a:pPr>
            <a:r>
              <a:rPr lang="en-US" sz="3200" b="1" dirty="0">
                <a:latin typeface="Segoe UI" panose="020B0502040204020203" pitchFamily="34" charset="0"/>
                <a:cs typeface="Segoe UI" panose="020B0502040204020203" pitchFamily="34" charset="0"/>
              </a:rPr>
              <a:t>The Dream Student Model</a:t>
            </a:r>
            <a:endParaRPr lang="ru-RU" sz="3200" b="1" dirty="0">
              <a:solidFill>
                <a:srgbClr val="002060"/>
              </a:solidFill>
              <a:latin typeface="Calibri" panose="020F0502020204030204" pitchFamily="34" charset="0"/>
              <a:cs typeface="Times New Roman" panose="02020603050405020304" pitchFamily="18" charset="0"/>
            </a:endParaRPr>
          </a:p>
        </p:txBody>
      </p:sp>
      <p:sp>
        <p:nvSpPr>
          <p:cNvPr id="43" name="TextBox 42">
            <a:extLst>
              <a:ext uri="{FF2B5EF4-FFF2-40B4-BE49-F238E27FC236}">
                <a16:creationId xmlns:a16="http://schemas.microsoft.com/office/drawing/2014/main" id="{92166463-F092-5748-952B-3B39AE8722E1}"/>
              </a:ext>
            </a:extLst>
          </p:cNvPr>
          <p:cNvSpPr txBox="1"/>
          <p:nvPr/>
        </p:nvSpPr>
        <p:spPr>
          <a:xfrm>
            <a:off x="8268540" y="3165253"/>
            <a:ext cx="3774228" cy="707886"/>
          </a:xfrm>
          <a:prstGeom prst="rect">
            <a:avLst/>
          </a:prstGeom>
          <a:solidFill>
            <a:srgbClr val="C00000"/>
          </a:solidFill>
        </p:spPr>
        <p:txBody>
          <a:bodyPr wrap="square">
            <a:spAutoFit/>
          </a:bodyPr>
          <a:lstStyle/>
          <a:p>
            <a:pPr algn="ctr"/>
            <a:r>
              <a:rPr lang="en-US" sz="2000" b="1" dirty="0">
                <a:solidFill>
                  <a:schemeClr val="bg1"/>
                </a:solidFill>
                <a:latin typeface="Segoe UI" panose="020B0502040204020203" pitchFamily="34" charset="0"/>
                <a:cs typeface="Segoe UI" panose="020B0502040204020203" pitchFamily="34" charset="0"/>
              </a:rPr>
              <a:t>Communicative (linguistic, digital literacy)</a:t>
            </a:r>
            <a:endParaRPr lang="ru-RU" sz="2000" b="1" dirty="0">
              <a:solidFill>
                <a:schemeClr val="bg1"/>
              </a:solidFill>
            </a:endParaRPr>
          </a:p>
        </p:txBody>
      </p:sp>
    </p:spTree>
    <p:extLst>
      <p:ext uri="{BB962C8B-B14F-4D97-AF65-F5344CB8AC3E}">
        <p14:creationId xmlns:p14="http://schemas.microsoft.com/office/powerpoint/2010/main" val="962793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6">
            <a:extLst>
              <a:ext uri="{FF2B5EF4-FFF2-40B4-BE49-F238E27FC236}">
                <a16:creationId xmlns:a16="http://schemas.microsoft.com/office/drawing/2014/main" id="{79CBAB9C-5ADC-CAE7-1808-5BFB5BBB45A4}"/>
              </a:ext>
            </a:extLst>
          </p:cNvPr>
          <p:cNvSpPr/>
          <p:nvPr/>
        </p:nvSpPr>
        <p:spPr>
          <a:xfrm>
            <a:off x="0" y="0"/>
            <a:ext cx="12192000" cy="6858000"/>
          </a:xfrm>
          <a:prstGeom prst="rect">
            <a:avLst/>
          </a:prstGeom>
          <a:gradFill flip="none" rotWithShape="1">
            <a:gsLst>
              <a:gs pos="0">
                <a:srgbClr val="0042D0"/>
              </a:gs>
              <a:gs pos="100000">
                <a:srgbClr val="6D07B7"/>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y-KG"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pic>
        <p:nvPicPr>
          <p:cNvPr id="26627" name="Рисунок 7">
            <a:extLst>
              <a:ext uri="{FF2B5EF4-FFF2-40B4-BE49-F238E27FC236}">
                <a16:creationId xmlns:a16="http://schemas.microsoft.com/office/drawing/2014/main" id="{7F374A4B-BFB0-1924-6F98-DDCC1F0A941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052512"/>
            <a:ext cx="12192000" cy="580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Прямоугольник: скругленные углы 8">
            <a:extLst>
              <a:ext uri="{FF2B5EF4-FFF2-40B4-BE49-F238E27FC236}">
                <a16:creationId xmlns:a16="http://schemas.microsoft.com/office/drawing/2014/main" id="{0D7FAA86-07B8-1685-FAC7-093858F8C96D}"/>
              </a:ext>
            </a:extLst>
          </p:cNvPr>
          <p:cNvSpPr/>
          <p:nvPr/>
        </p:nvSpPr>
        <p:spPr>
          <a:xfrm>
            <a:off x="3503613" y="193675"/>
            <a:ext cx="8461375" cy="762000"/>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rPr>
              <a:t>PRESCHOOL EDUCATION</a:t>
            </a:r>
          </a:p>
        </p:txBody>
      </p:sp>
      <p:sp>
        <p:nvSpPr>
          <p:cNvPr id="26630" name="AutoShape 2" descr="Управление дошкольного образования">
            <a:extLst>
              <a:ext uri="{FF2B5EF4-FFF2-40B4-BE49-F238E27FC236}">
                <a16:creationId xmlns:a16="http://schemas.microsoft.com/office/drawing/2014/main" id="{9AE3B44E-EEF8-D58C-5624-9542DC79F60C}"/>
              </a:ext>
            </a:extLst>
          </p:cNvPr>
          <p:cNvSpPr>
            <a:spLocks noChangeAspect="1" noChangeArrowheads="1"/>
          </p:cNvSpPr>
          <p:nvPr/>
        </p:nvSpPr>
        <p:spPr bwMode="auto">
          <a:xfrm>
            <a:off x="1922463" y="2033588"/>
            <a:ext cx="58737" cy="6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ky-KG" altLang="ru-RU"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12" name="Скругленный прямоугольник 24">
            <a:extLst>
              <a:ext uri="{FF2B5EF4-FFF2-40B4-BE49-F238E27FC236}">
                <a16:creationId xmlns:a16="http://schemas.microsoft.com/office/drawing/2014/main" id="{7A051607-9F66-1ABA-2E33-653A32189182}"/>
              </a:ext>
            </a:extLst>
          </p:cNvPr>
          <p:cNvSpPr/>
          <p:nvPr/>
        </p:nvSpPr>
        <p:spPr>
          <a:xfrm>
            <a:off x="296756" y="1149350"/>
            <a:ext cx="3332413" cy="3214832"/>
          </a:xfrm>
          <a:prstGeom prst="roundRect">
            <a:avLst/>
          </a:prstGeom>
          <a:gradFill flip="none" rotWithShape="1">
            <a:gsLst>
              <a:gs pos="0">
                <a:schemeClr val="accent5">
                  <a:lumMod val="0"/>
                  <a:lumOff val="100000"/>
                </a:schemeClr>
              </a:gs>
              <a:gs pos="35000">
                <a:schemeClr val="accent5">
                  <a:lumMod val="0"/>
                  <a:lumOff val="100000"/>
                </a:schemeClr>
              </a:gs>
              <a:gs pos="100000">
                <a:schemeClr val="bg1">
                  <a:lumMod val="85000"/>
                </a:schemeClr>
              </a:gs>
            </a:gsLst>
            <a:path path="circle">
              <a:fillToRect l="50000" t="-80000" r="50000" b="180000"/>
            </a:path>
            <a:tileRect/>
          </a:gradFill>
          <a:ln>
            <a:noFill/>
          </a:ln>
          <a:effectLst>
            <a:outerShdw blurRad="889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y-KG" sz="2000" b="1" i="0" u="none" strike="noStrike" kern="1200" cap="none" spc="0" normalizeH="0" baseline="0" noProof="0" dirty="0">
              <a:ln>
                <a:noFill/>
              </a:ln>
              <a:solidFill>
                <a:srgbClr val="002060"/>
              </a:solidFill>
              <a:effectLst/>
              <a:uLnTx/>
              <a:uFillTx/>
              <a:latin typeface="Segoe UI" panose="020B0502040204020203" pitchFamily="34" charset="0"/>
              <a:ea typeface="Calibri" panose="020F0502020204030204" pitchFamily="34" charset="0"/>
              <a:cs typeface="Segoe UI" panose="020B0502040204020203" pitchFamily="34" charset="0"/>
            </a:endParaRPr>
          </a:p>
        </p:txBody>
      </p:sp>
      <p:sp>
        <p:nvSpPr>
          <p:cNvPr id="13" name="Скругленный прямоугольник 24">
            <a:extLst>
              <a:ext uri="{FF2B5EF4-FFF2-40B4-BE49-F238E27FC236}">
                <a16:creationId xmlns:a16="http://schemas.microsoft.com/office/drawing/2014/main" id="{308BDF0E-84CB-DA99-11D6-8FAF3106628E}"/>
              </a:ext>
            </a:extLst>
          </p:cNvPr>
          <p:cNvSpPr/>
          <p:nvPr/>
        </p:nvSpPr>
        <p:spPr>
          <a:xfrm>
            <a:off x="3852276" y="1278495"/>
            <a:ext cx="8112712" cy="4004542"/>
          </a:xfrm>
          <a:prstGeom prst="roundRect">
            <a:avLst/>
          </a:prstGeom>
          <a:gradFill flip="none" rotWithShape="1">
            <a:gsLst>
              <a:gs pos="0">
                <a:schemeClr val="accent5">
                  <a:lumMod val="0"/>
                  <a:lumOff val="100000"/>
                </a:schemeClr>
              </a:gs>
              <a:gs pos="35000">
                <a:schemeClr val="accent5">
                  <a:lumMod val="0"/>
                  <a:lumOff val="100000"/>
                </a:schemeClr>
              </a:gs>
              <a:gs pos="100000">
                <a:schemeClr val="bg1">
                  <a:lumMod val="85000"/>
                </a:schemeClr>
              </a:gs>
            </a:gsLst>
            <a:path path="circle">
              <a:fillToRect l="50000" t="-80000" r="50000" b="180000"/>
            </a:path>
            <a:tileRect/>
          </a:gradFill>
          <a:ln>
            <a:noFill/>
          </a:ln>
          <a:effectLst>
            <a:outerShdw blurRad="889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800100" lvl="1" indent="-342900">
              <a:buFont typeface="Wingdings" panose="05000000000000000000" pitchFamily="2" charset="2"/>
              <a:buChar char="ü"/>
            </a:pPr>
            <a:endParaRPr lang="en-US" sz="2100" b="1" dirty="0">
              <a:solidFill>
                <a:srgbClr val="002060"/>
              </a:solidFill>
              <a:latin typeface="Segoe UI" panose="020B0502040204020203" pitchFamily="34" charset="0"/>
              <a:cs typeface="Segoe UI" panose="020B0502040204020203" pitchFamily="34" charset="0"/>
            </a:endParaRPr>
          </a:p>
          <a:p>
            <a:pPr marL="800100" lvl="1" indent="-342900">
              <a:buFont typeface="Wingdings" panose="05000000000000000000" pitchFamily="2" charset="2"/>
              <a:buChar char="ü"/>
            </a:pPr>
            <a:r>
              <a:rPr lang="en-US" sz="2100" b="1" dirty="0">
                <a:solidFill>
                  <a:srgbClr val="002060"/>
                </a:solidFill>
                <a:latin typeface="Segoe UI" panose="020B0502040204020203" pitchFamily="34" charset="0"/>
                <a:cs typeface="Segoe UI" panose="020B0502040204020203" pitchFamily="34" charset="0"/>
              </a:rPr>
              <a:t>40,000 children, </a:t>
            </a:r>
            <a:r>
              <a:rPr lang="en-US" sz="2100" dirty="0">
                <a:solidFill>
                  <a:srgbClr val="002060"/>
                </a:solidFill>
                <a:latin typeface="Segoe UI" panose="020B0502040204020203" pitchFamily="34" charset="0"/>
                <a:cs typeface="Segoe UI" panose="020B0502040204020203" pitchFamily="34" charset="0"/>
              </a:rPr>
              <a:t>560 short-term kindergartens (+1120 jobs) - 224 </a:t>
            </a:r>
            <a:r>
              <a:rPr lang="en-US" sz="2100" dirty="0" err="1">
                <a:solidFill>
                  <a:srgbClr val="002060"/>
                </a:solidFill>
                <a:latin typeface="Segoe UI" panose="020B0502040204020203" pitchFamily="34" charset="0"/>
                <a:cs typeface="Segoe UI" panose="020B0502040204020203" pitchFamily="34" charset="0"/>
              </a:rPr>
              <a:t>mln</a:t>
            </a:r>
            <a:r>
              <a:rPr lang="en-US" sz="2100" dirty="0">
                <a:solidFill>
                  <a:srgbClr val="002060"/>
                </a:solidFill>
                <a:latin typeface="Segoe UI" panose="020B0502040204020203" pitchFamily="34" charset="0"/>
                <a:cs typeface="Segoe UI" panose="020B0502040204020203" pitchFamily="34" charset="0"/>
              </a:rPr>
              <a:t> KGS (270 places are ready)</a:t>
            </a:r>
          </a:p>
          <a:p>
            <a:pPr marL="800100" lvl="1" indent="-342900">
              <a:buFont typeface="Wingdings" panose="05000000000000000000" pitchFamily="2" charset="2"/>
              <a:buChar char="ü"/>
            </a:pPr>
            <a:r>
              <a:rPr lang="en-US" sz="2100" b="1" dirty="0">
                <a:solidFill>
                  <a:srgbClr val="002060"/>
                </a:solidFill>
                <a:latin typeface="Segoe UI" panose="020B0502040204020203" pitchFamily="34" charset="0"/>
                <a:cs typeface="Segoe UI" panose="020B0502040204020203" pitchFamily="34" charset="0"/>
              </a:rPr>
              <a:t>1,000 children </a:t>
            </a:r>
            <a:r>
              <a:rPr lang="en-US" sz="2100" dirty="0">
                <a:solidFill>
                  <a:srgbClr val="002060"/>
                </a:solidFill>
                <a:latin typeface="Segoe UI" panose="020B0502040204020203" pitchFamily="34" charset="0"/>
                <a:cs typeface="Segoe UI" panose="020B0502040204020203" pitchFamily="34" charset="0"/>
              </a:rPr>
              <a:t>on vouchers (+200 jobs) - 67 </a:t>
            </a:r>
            <a:r>
              <a:rPr lang="en-US" sz="2100" dirty="0" err="1">
                <a:solidFill>
                  <a:srgbClr val="002060"/>
                </a:solidFill>
                <a:latin typeface="Segoe UI" panose="020B0502040204020203" pitchFamily="34" charset="0"/>
                <a:cs typeface="Segoe UI" panose="020B0502040204020203" pitchFamily="34" charset="0"/>
              </a:rPr>
              <a:t>mln</a:t>
            </a:r>
            <a:r>
              <a:rPr lang="en-US" sz="2100" dirty="0">
                <a:solidFill>
                  <a:srgbClr val="002060"/>
                </a:solidFill>
                <a:latin typeface="Segoe UI" panose="020B0502040204020203" pitchFamily="34" charset="0"/>
                <a:cs typeface="Segoe UI" panose="020B0502040204020203" pitchFamily="34" charset="0"/>
              </a:rPr>
              <a:t>. KGS </a:t>
            </a:r>
            <a:r>
              <a:rPr lang="en-US" sz="2100" i="1" dirty="0">
                <a:solidFill>
                  <a:srgbClr val="002060"/>
                </a:solidFill>
                <a:latin typeface="Segoe UI" panose="020B0502040204020203" pitchFamily="34" charset="0"/>
                <a:cs typeface="Segoe UI" panose="020B0502040204020203" pitchFamily="34" charset="0"/>
              </a:rPr>
              <a:t>(legal base is under preparation).</a:t>
            </a:r>
          </a:p>
          <a:p>
            <a:pPr marL="800100" lvl="1" indent="-342900">
              <a:buFont typeface="Wingdings" panose="05000000000000000000" pitchFamily="2" charset="2"/>
              <a:buChar char="ü"/>
            </a:pPr>
            <a:r>
              <a:rPr lang="en-US" sz="2100" b="1" dirty="0">
                <a:solidFill>
                  <a:srgbClr val="002060"/>
                </a:solidFill>
                <a:latin typeface="Segoe UI" panose="020B0502040204020203" pitchFamily="34" charset="0"/>
                <a:cs typeface="Segoe UI" panose="020B0502040204020203" pitchFamily="34" charset="0"/>
              </a:rPr>
              <a:t>12,500 children </a:t>
            </a:r>
            <a:r>
              <a:rPr lang="en-US" sz="2100" dirty="0">
                <a:solidFill>
                  <a:srgbClr val="002060"/>
                </a:solidFill>
                <a:latin typeface="Segoe UI" panose="020B0502040204020203" pitchFamily="34" charset="0"/>
                <a:cs typeface="Segoe UI" panose="020B0502040204020203" pitchFamily="34" charset="0"/>
              </a:rPr>
              <a:t>- family kindergarten - salary from the state) + 1,000 jobs - KGS 423.2 </a:t>
            </a:r>
            <a:r>
              <a:rPr lang="en-US" sz="2100" dirty="0" err="1">
                <a:solidFill>
                  <a:srgbClr val="002060"/>
                </a:solidFill>
                <a:latin typeface="Segoe UI" panose="020B0502040204020203" pitchFamily="34" charset="0"/>
                <a:cs typeface="Segoe UI" panose="020B0502040204020203" pitchFamily="34" charset="0"/>
              </a:rPr>
              <a:t>mln</a:t>
            </a:r>
            <a:r>
              <a:rPr lang="en-US" sz="2100" dirty="0">
                <a:solidFill>
                  <a:srgbClr val="002060"/>
                </a:solidFill>
                <a:latin typeface="Segoe UI" panose="020B0502040204020203" pitchFamily="34" charset="0"/>
                <a:cs typeface="Segoe UI" panose="020B0502040204020203" pitchFamily="34" charset="0"/>
              </a:rPr>
              <a:t> </a:t>
            </a:r>
            <a:r>
              <a:rPr lang="en-US" i="1" dirty="0">
                <a:solidFill>
                  <a:srgbClr val="002060"/>
                </a:solidFill>
                <a:latin typeface="Segoe UI" panose="020B0502040204020203" pitchFamily="34" charset="0"/>
                <a:cs typeface="Segoe UI" panose="020B0502040204020203" pitchFamily="34" charset="0"/>
              </a:rPr>
              <a:t>(experience of EAEU countries has been studied)</a:t>
            </a:r>
          </a:p>
          <a:p>
            <a:pPr marL="800100" lvl="1" indent="-342900">
              <a:buFont typeface="Wingdings" panose="05000000000000000000" pitchFamily="2" charset="2"/>
              <a:buChar char="ü"/>
            </a:pPr>
            <a:r>
              <a:rPr lang="en-US" sz="2100" b="1" dirty="0">
                <a:solidFill>
                  <a:srgbClr val="002060"/>
                </a:solidFill>
                <a:latin typeface="Segoe UI" panose="020B0502040204020203" pitchFamily="34" charset="0"/>
                <a:cs typeface="Segoe UI" panose="020B0502040204020203" pitchFamily="34" charset="0"/>
              </a:rPr>
              <a:t>60,000 children </a:t>
            </a:r>
            <a:r>
              <a:rPr lang="en-US" sz="2100" dirty="0">
                <a:solidFill>
                  <a:srgbClr val="002060"/>
                </a:solidFill>
                <a:latin typeface="Segoe UI" panose="020B0502040204020203" pitchFamily="34" charset="0"/>
                <a:cs typeface="Segoe UI" panose="020B0502040204020203" pitchFamily="34" charset="0"/>
              </a:rPr>
              <a:t>- 2,400 kindergartens, new classrooms (bedrooms) + 4,800 jobs - 2.1 </a:t>
            </a:r>
            <a:r>
              <a:rPr lang="en-US" sz="2100" dirty="0" err="1">
                <a:solidFill>
                  <a:srgbClr val="002060"/>
                </a:solidFill>
                <a:latin typeface="Segoe UI" panose="020B0502040204020203" pitchFamily="34" charset="0"/>
                <a:cs typeface="Segoe UI" panose="020B0502040204020203" pitchFamily="34" charset="0"/>
              </a:rPr>
              <a:t>bln</a:t>
            </a:r>
            <a:r>
              <a:rPr lang="en-US" sz="2100" dirty="0">
                <a:solidFill>
                  <a:srgbClr val="002060"/>
                </a:solidFill>
                <a:latin typeface="Segoe UI" panose="020B0502040204020203" pitchFamily="34" charset="0"/>
                <a:cs typeface="Segoe UI" panose="020B0502040204020203" pitchFamily="34" charset="0"/>
              </a:rPr>
              <a:t> KGS </a:t>
            </a:r>
            <a:r>
              <a:rPr lang="en-US" i="1" dirty="0">
                <a:solidFill>
                  <a:srgbClr val="002060"/>
                </a:solidFill>
                <a:latin typeface="Segoe UI" panose="020B0502040204020203" pitchFamily="34" charset="0"/>
                <a:cs typeface="Segoe UI" panose="020B0502040204020203" pitchFamily="34" charset="0"/>
              </a:rPr>
              <a:t>(pilot project started).</a:t>
            </a:r>
          </a:p>
          <a:p>
            <a:pPr lvl="1"/>
            <a:endParaRPr lang="en-US" i="1" dirty="0">
              <a:solidFill>
                <a:srgbClr val="002060"/>
              </a:solidFill>
              <a:latin typeface="Segoe UI" panose="020B0502040204020203" pitchFamily="34" charset="0"/>
              <a:cs typeface="Segoe UI" panose="020B0502040204020203" pitchFamily="34" charset="0"/>
            </a:endParaRPr>
          </a:p>
        </p:txBody>
      </p:sp>
      <p:sp>
        <p:nvSpPr>
          <p:cNvPr id="17" name="Скругленный прямоугольник 24">
            <a:extLst>
              <a:ext uri="{FF2B5EF4-FFF2-40B4-BE49-F238E27FC236}">
                <a16:creationId xmlns:a16="http://schemas.microsoft.com/office/drawing/2014/main" id="{D7E99CF0-EDD8-6134-E0E3-BFFB06BCE6BC}"/>
              </a:ext>
            </a:extLst>
          </p:cNvPr>
          <p:cNvSpPr/>
          <p:nvPr/>
        </p:nvSpPr>
        <p:spPr>
          <a:xfrm>
            <a:off x="227013" y="1901228"/>
            <a:ext cx="3339378" cy="2324408"/>
          </a:xfrm>
          <a:prstGeom prst="roundRect">
            <a:avLst/>
          </a:prstGeom>
          <a:gradFill flip="none" rotWithShape="1">
            <a:gsLst>
              <a:gs pos="0">
                <a:schemeClr val="accent5">
                  <a:lumMod val="0"/>
                  <a:lumOff val="100000"/>
                </a:schemeClr>
              </a:gs>
              <a:gs pos="35000">
                <a:schemeClr val="accent5">
                  <a:lumMod val="0"/>
                  <a:lumOff val="100000"/>
                </a:schemeClr>
              </a:gs>
              <a:gs pos="100000">
                <a:schemeClr val="bg1">
                  <a:lumMod val="85000"/>
                </a:schemeClr>
              </a:gs>
            </a:gsLst>
            <a:path path="circle">
              <a:fillToRect l="50000" t="-80000" r="50000" b="180000"/>
            </a:path>
            <a:tileRect/>
          </a:gradFill>
          <a:ln>
            <a:noFill/>
          </a:ln>
          <a:effectLst>
            <a:outerShdw blurRad="889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000" b="1" dirty="0">
                <a:solidFill>
                  <a:srgbClr val="002060"/>
                </a:solidFill>
                <a:latin typeface="Segoe UI" panose="020B0502040204020203" pitchFamily="34" charset="0"/>
                <a:cs typeface="Segoe UI" panose="020B0502040204020203" pitchFamily="34" charset="0"/>
              </a:rPr>
              <a:t>In 2024 - 40% provision - an additional 113 K children will be admitted to kindergarten.</a:t>
            </a:r>
          </a:p>
          <a:p>
            <a:pPr algn="ctr"/>
            <a:r>
              <a:rPr lang="en-US" sz="2000" b="1" dirty="0">
                <a:solidFill>
                  <a:srgbClr val="002060"/>
                </a:solidFill>
                <a:latin typeface="Segoe UI" panose="020B0502040204020203" pitchFamily="34" charset="0"/>
                <a:cs typeface="Segoe UI" panose="020B0502040204020203" pitchFamily="34" charset="0"/>
              </a:rPr>
              <a:t>(+2.8 billion KGS, salary - 24.7 K monthly)</a:t>
            </a:r>
            <a:endParaRPr lang="ky-KG" sz="2000" b="1" dirty="0">
              <a:solidFill>
                <a:srgbClr val="002060"/>
              </a:solidFill>
              <a:latin typeface="Segoe UI" panose="020B0502040204020203" pitchFamily="34" charset="0"/>
              <a:cs typeface="Segoe UI" panose="020B0502040204020203" pitchFamily="34" charset="0"/>
            </a:endParaRPr>
          </a:p>
        </p:txBody>
      </p:sp>
      <p:sp>
        <p:nvSpPr>
          <p:cNvPr id="6" name="Стрелка: пятиугольник 5">
            <a:extLst>
              <a:ext uri="{FF2B5EF4-FFF2-40B4-BE49-F238E27FC236}">
                <a16:creationId xmlns:a16="http://schemas.microsoft.com/office/drawing/2014/main" id="{CF30E34C-DA09-F260-3902-30259207FC76}"/>
              </a:ext>
            </a:extLst>
          </p:cNvPr>
          <p:cNvSpPr/>
          <p:nvPr/>
        </p:nvSpPr>
        <p:spPr>
          <a:xfrm rot="5400000">
            <a:off x="1709345" y="680721"/>
            <a:ext cx="543708" cy="1480965"/>
          </a:xfrm>
          <a:prstGeom prst="homePlate">
            <a:avLst>
              <a:gd name="adj" fmla="val 48599"/>
            </a:avLst>
          </a:prstGeom>
          <a:solidFill>
            <a:srgbClr val="00396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y-KG" dirty="0"/>
          </a:p>
        </p:txBody>
      </p:sp>
      <p:sp>
        <p:nvSpPr>
          <p:cNvPr id="5" name="TextBox 4">
            <a:extLst>
              <a:ext uri="{FF2B5EF4-FFF2-40B4-BE49-F238E27FC236}">
                <a16:creationId xmlns:a16="http://schemas.microsoft.com/office/drawing/2014/main" id="{37DAC5A1-010D-45DC-3074-17C95B734D36}"/>
              </a:ext>
            </a:extLst>
          </p:cNvPr>
          <p:cNvSpPr txBox="1"/>
          <p:nvPr/>
        </p:nvSpPr>
        <p:spPr>
          <a:xfrm>
            <a:off x="1577226" y="1181945"/>
            <a:ext cx="816460"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ky-KG" sz="1800" b="1" i="0" u="none" strike="noStrike" kern="1200" cap="none" spc="0" normalizeH="0" baseline="0" noProof="0" dirty="0">
                <a:ln>
                  <a:noFill/>
                </a:ln>
                <a:solidFill>
                  <a:schemeClr val="bg1"/>
                </a:solidFill>
                <a:effectLst/>
                <a:uLnTx/>
                <a:uFillTx/>
                <a:latin typeface="Segoe UI" panose="020B0502040204020203" pitchFamily="34" charset="0"/>
                <a:ea typeface="Calibri" panose="020F0502020204030204" pitchFamily="34" charset="0"/>
                <a:cs typeface="Segoe UI" panose="020B0502040204020203" pitchFamily="34" charset="0"/>
              </a:rPr>
              <a:t>2024 </a:t>
            </a:r>
          </a:p>
        </p:txBody>
      </p:sp>
      <p:sp>
        <p:nvSpPr>
          <p:cNvPr id="27" name="TextBox 26">
            <a:extLst>
              <a:ext uri="{FF2B5EF4-FFF2-40B4-BE49-F238E27FC236}">
                <a16:creationId xmlns:a16="http://schemas.microsoft.com/office/drawing/2014/main" id="{48BDBCC1-4267-9C00-BC08-DA8D67353FE5}"/>
              </a:ext>
            </a:extLst>
          </p:cNvPr>
          <p:cNvSpPr txBox="1"/>
          <p:nvPr/>
        </p:nvSpPr>
        <p:spPr>
          <a:xfrm>
            <a:off x="136037" y="5029332"/>
            <a:ext cx="12192000" cy="1846659"/>
          </a:xfrm>
          <a:prstGeom prst="rect">
            <a:avLst/>
          </a:prstGeom>
          <a:noFill/>
        </p:spPr>
        <p:txBody>
          <a:bodyPr wrap="square">
            <a:spAutoFit/>
          </a:bodyPr>
          <a:lstStyle/>
          <a:p>
            <a:pPr lvl="1">
              <a:defRPr/>
            </a:pPr>
            <a:r>
              <a:rPr lang="en-US" sz="2400" b="1" dirty="0">
                <a:solidFill>
                  <a:srgbClr val="002060"/>
                </a:solidFill>
                <a:latin typeface="Segoe UI" panose="020B0502040204020203" pitchFamily="34" charset="0"/>
                <a:cs typeface="Segoe UI" panose="020B0502040204020203" pitchFamily="34" charset="0"/>
              </a:rPr>
              <a:t>Economic effect</a:t>
            </a:r>
            <a:r>
              <a:rPr lang="ky-KG" sz="2400" b="1" dirty="0">
                <a:solidFill>
                  <a:srgbClr val="002060"/>
                </a:solidFill>
                <a:latin typeface="Segoe UI" panose="020B0502040204020203" pitchFamily="34" charset="0"/>
                <a:cs typeface="Segoe UI" panose="020B0502040204020203" pitchFamily="34" charset="0"/>
              </a:rPr>
              <a:t>:</a:t>
            </a:r>
          </a:p>
          <a:p>
            <a:pPr marL="800100" lvl="1" indent="-342900">
              <a:buFont typeface="Wingdings" panose="05000000000000000000" pitchFamily="2" charset="2"/>
              <a:buChar char="ü"/>
              <a:defRPr/>
            </a:pPr>
            <a:r>
              <a:rPr kumimoji="0" lang="en-US" b="0" i="0" u="none" strike="noStrike" kern="1200" cap="none" spc="0" normalizeH="0" baseline="0" noProof="0" dirty="0">
                <a:ln>
                  <a:noFill/>
                </a:ln>
                <a:solidFill>
                  <a:srgbClr val="002060"/>
                </a:solidFill>
                <a:effectLst/>
                <a:uLnTx/>
                <a:uFillTx/>
                <a:latin typeface="Segoe UI" panose="020B0502040204020203" pitchFamily="34" charset="0"/>
                <a:cs typeface="Segoe UI" panose="020B0502040204020203" pitchFamily="34" charset="0"/>
              </a:rPr>
              <a:t>Additionally, </a:t>
            </a:r>
            <a:r>
              <a:rPr lang="en-US" b="1" dirty="0">
                <a:solidFill>
                  <a:srgbClr val="002060"/>
                </a:solidFill>
                <a:latin typeface="Segoe UI" panose="020B0502040204020203" pitchFamily="34" charset="0"/>
                <a:cs typeface="Segoe UI" panose="020B0502040204020203" pitchFamily="34" charset="0"/>
              </a:rPr>
              <a:t>7,120</a:t>
            </a:r>
            <a:r>
              <a:rPr kumimoji="0" lang="en-US" b="0" i="0" u="none" strike="noStrike" kern="1200" cap="none" spc="0" normalizeH="0" baseline="0" noProof="0" dirty="0">
                <a:ln>
                  <a:noFill/>
                </a:ln>
                <a:solidFill>
                  <a:srgbClr val="002060"/>
                </a:solidFill>
                <a:effectLst/>
                <a:uLnTx/>
                <a:uFillTx/>
                <a:latin typeface="Segoe UI" panose="020B0502040204020203" pitchFamily="34" charset="0"/>
                <a:cs typeface="Segoe UI" panose="020B0502040204020203" pitchFamily="34" charset="0"/>
              </a:rPr>
              <a:t> more </a:t>
            </a:r>
            <a:r>
              <a:rPr kumimoji="0" lang="en-US" b="1" i="0" u="none" strike="noStrike" kern="1200" cap="none" spc="0" normalizeH="0" baseline="0" noProof="0" dirty="0">
                <a:ln>
                  <a:noFill/>
                </a:ln>
                <a:solidFill>
                  <a:srgbClr val="002060"/>
                </a:solidFill>
                <a:effectLst/>
                <a:uLnTx/>
                <a:uFillTx/>
                <a:latin typeface="Segoe UI" panose="020B0502040204020203" pitchFamily="34" charset="0"/>
                <a:cs typeface="Segoe UI" panose="020B0502040204020203" pitchFamily="34" charset="0"/>
              </a:rPr>
              <a:t>jobs</a:t>
            </a:r>
            <a:r>
              <a:rPr kumimoji="0" lang="en-US" b="0" i="0" u="none" strike="noStrike" kern="1200" cap="none" spc="0" normalizeH="0" baseline="0" noProof="0" dirty="0">
                <a:ln>
                  <a:noFill/>
                </a:ln>
                <a:solidFill>
                  <a:srgbClr val="002060"/>
                </a:solidFill>
                <a:effectLst/>
                <a:uLnTx/>
                <a:uFillTx/>
                <a:latin typeface="Segoe UI" panose="020B0502040204020203" pitchFamily="34" charset="0"/>
                <a:cs typeface="Segoe UI" panose="020B0502040204020203" pitchFamily="34" charset="0"/>
              </a:rPr>
              <a:t> will be created.</a:t>
            </a:r>
            <a:endParaRPr kumimoji="0" lang="ky-KG" b="0" i="0" u="none" strike="noStrike" kern="1200" cap="none" spc="0" normalizeH="0" baseline="0" noProof="0" dirty="0">
              <a:ln>
                <a:noFill/>
              </a:ln>
              <a:solidFill>
                <a:srgbClr val="002060"/>
              </a:solidFill>
              <a:effectLst/>
              <a:uLnTx/>
              <a:uFillTx/>
              <a:latin typeface="Segoe UI" panose="020B0502040204020203" pitchFamily="34" charset="0"/>
              <a:cs typeface="Segoe UI" panose="020B0502040204020203" pitchFamily="34" charset="0"/>
            </a:endParaRPr>
          </a:p>
          <a:p>
            <a:pPr marL="800100" marR="0" lvl="1"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b="1" i="0" u="none" strike="noStrike" kern="1200" cap="none" spc="0" normalizeH="0" baseline="0" noProof="0" dirty="0">
                <a:ln>
                  <a:noFill/>
                </a:ln>
                <a:solidFill>
                  <a:srgbClr val="002060"/>
                </a:solidFill>
                <a:effectLst/>
                <a:uLnTx/>
                <a:uFillTx/>
                <a:latin typeface="Segoe UI" panose="020B0502040204020203" pitchFamily="34" charset="0"/>
                <a:cs typeface="Segoe UI" panose="020B0502040204020203" pitchFamily="34" charset="0"/>
              </a:rPr>
              <a:t>About 40,000 parents </a:t>
            </a:r>
            <a:r>
              <a:rPr kumimoji="0" lang="en-US" b="0" i="0" u="none" strike="noStrike" kern="1200" cap="none" spc="0" normalizeH="0" baseline="0" noProof="0" dirty="0">
                <a:ln>
                  <a:noFill/>
                </a:ln>
                <a:solidFill>
                  <a:srgbClr val="002060"/>
                </a:solidFill>
                <a:effectLst/>
                <a:uLnTx/>
                <a:uFillTx/>
                <a:latin typeface="Segoe UI" panose="020B0502040204020203" pitchFamily="34" charset="0"/>
                <a:cs typeface="Segoe UI" panose="020B0502040204020203" pitchFamily="34" charset="0"/>
              </a:rPr>
              <a:t>will enter the labor market and be able to enroll their children in preschool organizations.</a:t>
            </a:r>
            <a:endParaRPr kumimoji="0" lang="ky-KG" b="0" i="0" u="none" strike="noStrike" kern="1200" cap="none" spc="0" normalizeH="0" baseline="0" noProof="0" dirty="0">
              <a:ln>
                <a:noFill/>
              </a:ln>
              <a:solidFill>
                <a:srgbClr val="002060"/>
              </a:solidFill>
              <a:effectLst/>
              <a:uLnTx/>
              <a:uFillTx/>
              <a:latin typeface="Segoe UI" panose="020B0502040204020203" pitchFamily="34" charset="0"/>
              <a:cs typeface="Segoe UI" panose="020B0502040204020203" pitchFamily="34" charset="0"/>
            </a:endParaRPr>
          </a:p>
          <a:p>
            <a:pPr marL="800100" marR="0" lvl="1"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b="1" i="0" u="none" strike="noStrike" kern="1200" cap="none" spc="0" normalizeH="0" baseline="0" noProof="0" dirty="0">
                <a:ln>
                  <a:noFill/>
                </a:ln>
                <a:solidFill>
                  <a:srgbClr val="002060"/>
                </a:solidFill>
                <a:effectLst/>
                <a:uLnTx/>
                <a:uFillTx/>
                <a:latin typeface="Segoe UI" panose="020B0502040204020203" pitchFamily="34" charset="0"/>
                <a:cs typeface="Segoe UI" panose="020B0502040204020203" pitchFamily="34" charset="0"/>
              </a:rPr>
              <a:t>12 billion KGS </a:t>
            </a:r>
            <a:r>
              <a:rPr kumimoji="0" lang="en-US" b="0" i="0" u="none" strike="noStrike" kern="1200" cap="none" spc="0" normalizeH="0" baseline="0" noProof="0" dirty="0">
                <a:ln>
                  <a:noFill/>
                </a:ln>
                <a:solidFill>
                  <a:srgbClr val="002060"/>
                </a:solidFill>
                <a:effectLst/>
                <a:uLnTx/>
                <a:uFillTx/>
                <a:latin typeface="Segoe UI" panose="020B0502040204020203" pitchFamily="34" charset="0"/>
                <a:cs typeface="Segoe UI" panose="020B0502040204020203" pitchFamily="34" charset="0"/>
              </a:rPr>
              <a:t>is the assumed annual income of a family (25,000 KGS per month).</a:t>
            </a:r>
            <a:endParaRPr kumimoji="0" lang="ky-KG" b="0" i="0" u="none" strike="noStrike" kern="1200" cap="none" spc="0" normalizeH="0" baseline="0" noProof="0" dirty="0">
              <a:ln>
                <a:noFill/>
              </a:ln>
              <a:solidFill>
                <a:srgbClr val="002060"/>
              </a:solidFill>
              <a:effectLst/>
              <a:uLnTx/>
              <a:uFillTx/>
              <a:latin typeface="Segoe UI" panose="020B0502040204020203" pitchFamily="34" charset="0"/>
              <a:cs typeface="Segoe UI" panose="020B0502040204020203" pitchFamily="34" charset="0"/>
            </a:endParaRPr>
          </a:p>
          <a:p>
            <a:pPr marL="800100" marR="0" lvl="1"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b="1" i="0" u="none" strike="noStrike" kern="1200" cap="none" spc="0" normalizeH="0" baseline="0" noProof="0" dirty="0">
                <a:ln>
                  <a:noFill/>
                </a:ln>
                <a:solidFill>
                  <a:srgbClr val="002060"/>
                </a:solidFill>
                <a:effectLst/>
                <a:uLnTx/>
                <a:uFillTx/>
                <a:latin typeface="Segoe UI" panose="020B0502040204020203" pitchFamily="34" charset="0"/>
                <a:cs typeface="Segoe UI" panose="020B0502040204020203" pitchFamily="34" charset="0"/>
              </a:rPr>
              <a:t>1.2 billion KGS </a:t>
            </a:r>
            <a:r>
              <a:rPr kumimoji="0" lang="en-US" b="0" i="0" u="none" strike="noStrike" kern="1200" cap="none" spc="0" normalizeH="0" baseline="0" noProof="0" dirty="0">
                <a:ln>
                  <a:noFill/>
                </a:ln>
                <a:solidFill>
                  <a:srgbClr val="002060"/>
                </a:solidFill>
                <a:effectLst/>
                <a:uLnTx/>
                <a:uFillTx/>
                <a:latin typeface="Segoe UI" panose="020B0502040204020203" pitchFamily="34" charset="0"/>
                <a:cs typeface="Segoe UI" panose="020B0502040204020203" pitchFamily="34" charset="0"/>
              </a:rPr>
              <a:t>per year - </a:t>
            </a:r>
            <a:r>
              <a:rPr kumimoji="0" lang="en-US" b="1" i="0" u="none" strike="noStrike" kern="1200" cap="none" spc="0" normalizeH="0" baseline="0" noProof="0" dirty="0">
                <a:ln>
                  <a:noFill/>
                </a:ln>
                <a:solidFill>
                  <a:srgbClr val="002060"/>
                </a:solidFill>
                <a:effectLst/>
                <a:uLnTx/>
                <a:uFillTx/>
                <a:latin typeface="Segoe UI" panose="020B0502040204020203" pitchFamily="34" charset="0"/>
                <a:cs typeface="Segoe UI" panose="020B0502040204020203" pitchFamily="34" charset="0"/>
              </a:rPr>
              <a:t>tax</a:t>
            </a:r>
            <a:r>
              <a:rPr kumimoji="0" lang="en-US" b="0" i="0" u="none" strike="noStrike" kern="1200" cap="none" spc="0" normalizeH="0" baseline="0" noProof="0" dirty="0">
                <a:ln>
                  <a:noFill/>
                </a:ln>
                <a:solidFill>
                  <a:srgbClr val="002060"/>
                </a:solidFill>
                <a:effectLst/>
                <a:uLnTx/>
                <a:uFillTx/>
                <a:latin typeface="Segoe UI" panose="020B0502040204020203" pitchFamily="34" charset="0"/>
                <a:cs typeface="Segoe UI" panose="020B0502040204020203" pitchFamily="34" charset="0"/>
              </a:rPr>
              <a:t> payments to the country's budget (10%).</a:t>
            </a:r>
            <a:endParaRPr kumimoji="0" lang="ky-KG" b="0" i="0" u="none" strike="noStrike" kern="1200" cap="none" spc="0" normalizeH="0" baseline="0" noProof="0" dirty="0">
              <a:ln>
                <a:noFill/>
              </a:ln>
              <a:solidFill>
                <a:srgbClr val="002060"/>
              </a:solidFill>
              <a:effectLst/>
              <a:uLnTx/>
              <a:uFillTx/>
              <a:latin typeface="Segoe UI" panose="020B0502040204020203" pitchFamily="34" charset="0"/>
              <a:cs typeface="Segoe UI" panose="020B0502040204020203" pitchFamily="34" charset="0"/>
            </a:endParaRPr>
          </a:p>
        </p:txBody>
      </p:sp>
      <p:sp>
        <p:nvSpPr>
          <p:cNvPr id="2" name="Стрелка: пятиугольник 1">
            <a:extLst>
              <a:ext uri="{FF2B5EF4-FFF2-40B4-BE49-F238E27FC236}">
                <a16:creationId xmlns:a16="http://schemas.microsoft.com/office/drawing/2014/main" id="{C0081D72-A596-01AE-9C4D-2BEA21360BF4}"/>
              </a:ext>
            </a:extLst>
          </p:cNvPr>
          <p:cNvSpPr/>
          <p:nvPr/>
        </p:nvSpPr>
        <p:spPr>
          <a:xfrm rot="5400000">
            <a:off x="7579335" y="-480995"/>
            <a:ext cx="543708" cy="3739766"/>
          </a:xfrm>
          <a:prstGeom prst="homePlate">
            <a:avLst>
              <a:gd name="adj" fmla="val 48599"/>
            </a:avLst>
          </a:prstGeom>
          <a:solidFill>
            <a:srgbClr val="003964"/>
          </a:solidFill>
          <a:ln>
            <a:noFill/>
          </a:ln>
        </p:spPr>
        <p:style>
          <a:lnRef idx="2">
            <a:schemeClr val="accent1">
              <a:shade val="15000"/>
            </a:schemeClr>
          </a:lnRef>
          <a:fillRef idx="1">
            <a:schemeClr val="accent1"/>
          </a:fillRef>
          <a:effectRef idx="0">
            <a:schemeClr val="accent1"/>
          </a:effectRef>
          <a:fontRef idx="minor">
            <a:schemeClr val="lt1"/>
          </a:fontRef>
        </p:style>
        <p:txBody>
          <a:bodyPr vert="vert270" rtlCol="0" anchor="ctr"/>
          <a:lstStyle/>
          <a:p>
            <a:pPr algn="ctr"/>
            <a:r>
              <a:rPr lang="en-US" b="1" dirty="0">
                <a:latin typeface="Segoe UI" panose="020B0502040204020203" pitchFamily="34" charset="0"/>
                <a:cs typeface="Segoe UI" panose="020B0502040204020203" pitchFamily="34" charset="0"/>
              </a:rPr>
              <a:t>Approaches</a:t>
            </a:r>
            <a:r>
              <a:rPr lang="ky-KG" b="1" dirty="0">
                <a:latin typeface="Segoe UI" panose="020B0502040204020203" pitchFamily="34" charset="0"/>
                <a:cs typeface="Segoe UI" panose="020B0502040204020203" pitchFamily="34" charset="0"/>
              </a:rPr>
              <a: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4" name="Прямоугольник: скругленные углы 3">
            <a:extLst>
              <a:ext uri="{FF2B5EF4-FFF2-40B4-BE49-F238E27FC236}">
                <a16:creationId xmlns:a16="http://schemas.microsoft.com/office/drawing/2014/main" id="{37E3619D-CCD7-3944-5D89-CA636C35EBB9}"/>
              </a:ext>
            </a:extLst>
          </p:cNvPr>
          <p:cNvSpPr/>
          <p:nvPr/>
        </p:nvSpPr>
        <p:spPr>
          <a:xfrm>
            <a:off x="2582779" y="160421"/>
            <a:ext cx="7555832" cy="762000"/>
          </a:xfrm>
          <a:prstGeom prst="roundRect">
            <a:avLst/>
          </a:prstGeom>
          <a:solidFill>
            <a:srgbClr val="323DC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b="1" dirty="0">
                <a:effectLst/>
                <a:latin typeface="Segoe UI" panose="020B0502040204020203" pitchFamily="34" charset="0"/>
                <a:ea typeface="Calibri" panose="020F0502020204030204" pitchFamily="34" charset="0"/>
                <a:cs typeface="Segoe UI" panose="020B0502040204020203" pitchFamily="34" charset="0"/>
              </a:rPr>
              <a:t>SCHOOL EDUCATION</a:t>
            </a:r>
            <a:r>
              <a:rPr lang="ru-RU" sz="3200" b="1" dirty="0">
                <a:effectLst/>
                <a:latin typeface="Segoe UI" panose="020B0502040204020203" pitchFamily="34" charset="0"/>
                <a:ea typeface="Calibri" panose="020F0502020204030204" pitchFamily="34" charset="0"/>
                <a:cs typeface="Segoe UI" panose="020B0502040204020203" pitchFamily="34" charset="0"/>
              </a:rPr>
              <a:t> </a:t>
            </a:r>
            <a:endParaRPr lang="ru-RU" sz="3200" dirty="0">
              <a:latin typeface="Segoe UI" panose="020B0502040204020203" pitchFamily="34" charset="0"/>
              <a:cs typeface="Segoe UI" panose="020B0502040204020203" pitchFamily="34" charset="0"/>
            </a:endParaRPr>
          </a:p>
        </p:txBody>
      </p:sp>
      <p:sp>
        <p:nvSpPr>
          <p:cNvPr id="12" name="TextBox 11">
            <a:extLst>
              <a:ext uri="{FF2B5EF4-FFF2-40B4-BE49-F238E27FC236}">
                <a16:creationId xmlns:a16="http://schemas.microsoft.com/office/drawing/2014/main" id="{72B1AEEC-B8AC-E65B-EFAF-5C37933D621A}"/>
              </a:ext>
            </a:extLst>
          </p:cNvPr>
          <p:cNvSpPr txBox="1"/>
          <p:nvPr/>
        </p:nvSpPr>
        <p:spPr>
          <a:xfrm>
            <a:off x="387927" y="5002858"/>
            <a:ext cx="4959928" cy="1477328"/>
          </a:xfrm>
          <a:prstGeom prst="rect">
            <a:avLst/>
          </a:prstGeom>
          <a:noFill/>
        </p:spPr>
        <p:txBody>
          <a:bodyPr wrap="square">
            <a:spAutoFit/>
          </a:bodyPr>
          <a:lstStyle/>
          <a:p>
            <a:pPr algn="ctr"/>
            <a:r>
              <a:rPr lang="en-US" b="1" dirty="0">
                <a:solidFill>
                  <a:srgbClr val="002060"/>
                </a:solidFill>
                <a:latin typeface="Segoe UI" panose="020B0502040204020203" pitchFamily="34" charset="0"/>
                <a:cs typeface="Segoe UI" panose="020B0502040204020203" pitchFamily="34" charset="0"/>
              </a:rPr>
              <a:t>School Construction:</a:t>
            </a:r>
          </a:p>
          <a:p>
            <a:pPr algn="ctr"/>
            <a:r>
              <a:rPr lang="en-US" b="1" dirty="0">
                <a:solidFill>
                  <a:srgbClr val="002060"/>
                </a:solidFill>
                <a:latin typeface="Segoe UI" panose="020B0502040204020203" pitchFamily="34" charset="0"/>
                <a:cs typeface="Segoe UI" panose="020B0502040204020203" pitchFamily="34" charset="0"/>
              </a:rPr>
              <a:t>2010-2011</a:t>
            </a:r>
            <a:r>
              <a:rPr lang="en-US" sz="1800" dirty="0">
                <a:solidFill>
                  <a:srgbClr val="002060"/>
                </a:solidFill>
                <a:latin typeface="Segoe UI" panose="020B0502040204020203" pitchFamily="34" charset="0"/>
                <a:cs typeface="Segoe UI" panose="020B0502040204020203" pitchFamily="34" charset="0"/>
              </a:rPr>
              <a:t> school year -</a:t>
            </a:r>
          </a:p>
          <a:p>
            <a:pPr algn="ctr"/>
            <a:r>
              <a:rPr lang="en-US" sz="1800" dirty="0">
                <a:solidFill>
                  <a:srgbClr val="002060"/>
                </a:solidFill>
                <a:latin typeface="Segoe UI" panose="020B0502040204020203" pitchFamily="34" charset="0"/>
                <a:cs typeface="Segoe UI" panose="020B0502040204020203" pitchFamily="34" charset="0"/>
              </a:rPr>
              <a:t>    15 schools were built,</a:t>
            </a:r>
          </a:p>
          <a:p>
            <a:pPr algn="ctr"/>
            <a:r>
              <a:rPr lang="en-US" b="1" dirty="0">
                <a:solidFill>
                  <a:srgbClr val="002060"/>
                </a:solidFill>
                <a:latin typeface="Segoe UI" panose="020B0502040204020203" pitchFamily="34" charset="0"/>
                <a:cs typeface="Segoe UI" panose="020B0502040204020203" pitchFamily="34" charset="0"/>
              </a:rPr>
              <a:t>2022-2023 </a:t>
            </a:r>
            <a:r>
              <a:rPr lang="en-US" sz="1800" dirty="0">
                <a:solidFill>
                  <a:srgbClr val="002060"/>
                </a:solidFill>
                <a:latin typeface="Segoe UI" panose="020B0502040204020203" pitchFamily="34" charset="0"/>
                <a:cs typeface="Segoe UI" panose="020B0502040204020203" pitchFamily="34" charset="0"/>
              </a:rPr>
              <a:t>school year -</a:t>
            </a:r>
          </a:p>
          <a:p>
            <a:pPr algn="ctr"/>
            <a:r>
              <a:rPr lang="en-US" sz="1800" dirty="0">
                <a:solidFill>
                  <a:srgbClr val="002060"/>
                </a:solidFill>
                <a:latin typeface="Segoe UI" panose="020B0502040204020203" pitchFamily="34" charset="0"/>
                <a:cs typeface="Segoe UI" panose="020B0502040204020203" pitchFamily="34" charset="0"/>
              </a:rPr>
              <a:t>     105 schools were built.</a:t>
            </a:r>
            <a:endParaRPr lang="ru-RU" sz="1800" dirty="0">
              <a:solidFill>
                <a:srgbClr val="002060"/>
              </a:solidFill>
              <a:latin typeface="Segoe UI" panose="020B0502040204020203" pitchFamily="34" charset="0"/>
              <a:cs typeface="Segoe UI" panose="020B0502040204020203" pitchFamily="34" charset="0"/>
            </a:endParaRPr>
          </a:p>
        </p:txBody>
      </p:sp>
      <p:sp>
        <p:nvSpPr>
          <p:cNvPr id="14" name="TextBox 13">
            <a:extLst>
              <a:ext uri="{FF2B5EF4-FFF2-40B4-BE49-F238E27FC236}">
                <a16:creationId xmlns:a16="http://schemas.microsoft.com/office/drawing/2014/main" id="{3A689738-A5E0-45C5-8EDD-169759299619}"/>
              </a:ext>
            </a:extLst>
          </p:cNvPr>
          <p:cNvSpPr txBox="1"/>
          <p:nvPr/>
        </p:nvSpPr>
        <p:spPr>
          <a:xfrm>
            <a:off x="6360695" y="5279857"/>
            <a:ext cx="4959928" cy="1015663"/>
          </a:xfrm>
          <a:prstGeom prst="rect">
            <a:avLst/>
          </a:prstGeom>
          <a:noFill/>
        </p:spPr>
        <p:txBody>
          <a:bodyPr wrap="square">
            <a:spAutoFit/>
          </a:bodyPr>
          <a:lstStyle/>
          <a:p>
            <a:pPr algn="just"/>
            <a:r>
              <a:rPr lang="en-US" sz="2000" b="1" dirty="0">
                <a:solidFill>
                  <a:srgbClr val="FF0000"/>
                </a:solidFill>
                <a:latin typeface="Segoe UI" panose="020B0502040204020203" pitchFamily="34" charset="0"/>
                <a:cs typeface="Segoe UI" panose="020B0502040204020203" pitchFamily="34" charset="0"/>
              </a:rPr>
              <a:t>School education budget:</a:t>
            </a:r>
          </a:p>
          <a:p>
            <a:pPr marL="285750" indent="-285750" algn="just">
              <a:buFont typeface="Wingdings" panose="05000000000000000000" pitchFamily="2" charset="2"/>
              <a:buChar char="ü"/>
            </a:pPr>
            <a:r>
              <a:rPr lang="en-US" sz="2000" b="1" dirty="0">
                <a:solidFill>
                  <a:srgbClr val="FF0000"/>
                </a:solidFill>
                <a:latin typeface="Segoe UI" panose="020B0502040204020203" pitchFamily="34" charset="0"/>
                <a:cs typeface="Segoe UI" panose="020B0502040204020203" pitchFamily="34" charset="0"/>
              </a:rPr>
              <a:t>In 2010 - 12.8 billion KGS</a:t>
            </a:r>
          </a:p>
          <a:p>
            <a:pPr marL="285750" indent="-285750" algn="just">
              <a:buFont typeface="Wingdings" panose="05000000000000000000" pitchFamily="2" charset="2"/>
              <a:buChar char="ü"/>
            </a:pPr>
            <a:r>
              <a:rPr lang="en-US" sz="2000" b="1" dirty="0">
                <a:solidFill>
                  <a:srgbClr val="FF0000"/>
                </a:solidFill>
                <a:latin typeface="Segoe UI" panose="020B0502040204020203" pitchFamily="34" charset="0"/>
                <a:cs typeface="Segoe UI" panose="020B0502040204020203" pitchFamily="34" charset="0"/>
              </a:rPr>
              <a:t>In 2024 - 41.5 billion KGS</a:t>
            </a:r>
            <a:endParaRPr lang="ru-RU" sz="2000" b="1" dirty="0">
              <a:solidFill>
                <a:srgbClr val="FF0000"/>
              </a:solidFill>
              <a:latin typeface="Segoe UI" panose="020B0502040204020203" pitchFamily="34" charset="0"/>
              <a:cs typeface="Segoe UI" panose="020B0502040204020203" pitchFamily="34" charset="0"/>
            </a:endParaRPr>
          </a:p>
        </p:txBody>
      </p:sp>
      <p:graphicFrame>
        <p:nvGraphicFramePr>
          <p:cNvPr id="3" name="Диаграмма 2">
            <a:extLst>
              <a:ext uri="{FF2B5EF4-FFF2-40B4-BE49-F238E27FC236}">
                <a16:creationId xmlns:a16="http://schemas.microsoft.com/office/drawing/2014/main" id="{19AFB4C7-FC3A-E61A-CE07-750821BDDCC3}"/>
              </a:ext>
            </a:extLst>
          </p:cNvPr>
          <p:cNvGraphicFramePr>
            <a:graphicFrameLocks/>
          </p:cNvGraphicFramePr>
          <p:nvPr>
            <p:extLst>
              <p:ext uri="{D42A27DB-BD31-4B8C-83A1-F6EECF244321}">
                <p14:modId xmlns:p14="http://schemas.microsoft.com/office/powerpoint/2010/main" val="3984251444"/>
              </p:ext>
            </p:extLst>
          </p:nvPr>
        </p:nvGraphicFramePr>
        <p:xfrm>
          <a:off x="243184" y="1279813"/>
          <a:ext cx="3899325" cy="331217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 name="Диаграмма 10">
            <a:extLst>
              <a:ext uri="{FF2B5EF4-FFF2-40B4-BE49-F238E27FC236}">
                <a16:creationId xmlns:a16="http://schemas.microsoft.com/office/drawing/2014/main" id="{00AA536C-2E8E-A92B-B530-59BF25B09806}"/>
              </a:ext>
            </a:extLst>
          </p:cNvPr>
          <p:cNvGraphicFramePr>
            <a:graphicFrameLocks/>
          </p:cNvGraphicFramePr>
          <p:nvPr>
            <p:extLst>
              <p:ext uri="{D42A27DB-BD31-4B8C-83A1-F6EECF244321}">
                <p14:modId xmlns:p14="http://schemas.microsoft.com/office/powerpoint/2010/main" val="3189138838"/>
              </p:ext>
            </p:extLst>
          </p:nvPr>
        </p:nvGraphicFramePr>
        <p:xfrm>
          <a:off x="3810000" y="1279813"/>
          <a:ext cx="4572000" cy="3365653"/>
        </p:xfrm>
        <a:graphic>
          <a:graphicData uri="http://schemas.openxmlformats.org/drawingml/2006/chart">
            <c:chart xmlns:c="http://schemas.openxmlformats.org/drawingml/2006/chart" xmlns:r="http://schemas.openxmlformats.org/officeDocument/2006/relationships" r:id="rId4"/>
          </a:graphicData>
        </a:graphic>
      </p:graphicFrame>
      <mc:AlternateContent xmlns:mc="http://schemas.openxmlformats.org/markup-compatibility/2006" xmlns:cx1="http://schemas.microsoft.com/office/drawing/2015/9/8/chartex">
        <mc:Choice Requires="cx1">
          <p:graphicFrame>
            <p:nvGraphicFramePr>
              <p:cNvPr id="13" name="Диаграмма 12">
                <a:extLst>
                  <a:ext uri="{FF2B5EF4-FFF2-40B4-BE49-F238E27FC236}">
                    <a16:creationId xmlns:a16="http://schemas.microsoft.com/office/drawing/2014/main" id="{A0B28BAB-690C-0DF9-7FC0-3CEA037C2172}"/>
                  </a:ext>
                </a:extLst>
              </p:cNvPr>
              <p:cNvGraphicFramePr/>
              <p:nvPr>
                <p:extLst>
                  <p:ext uri="{D42A27DB-BD31-4B8C-83A1-F6EECF244321}">
                    <p14:modId xmlns:p14="http://schemas.microsoft.com/office/powerpoint/2010/main" val="987366447"/>
                  </p:ext>
                </p:extLst>
              </p:nvPr>
            </p:nvGraphicFramePr>
            <p:xfrm>
              <a:off x="7852611" y="1420090"/>
              <a:ext cx="4200844" cy="3171901"/>
            </p:xfrm>
            <a:graphic>
              <a:graphicData uri="http://schemas.microsoft.com/office/drawing/2014/chartex">
                <cx:chart xmlns:cx="http://schemas.microsoft.com/office/drawing/2014/chartex" xmlns:r="http://schemas.openxmlformats.org/officeDocument/2006/relationships" r:id="rId5"/>
              </a:graphicData>
            </a:graphic>
          </p:graphicFrame>
        </mc:Choice>
        <mc:Fallback xmlns="">
          <p:pic>
            <p:nvPicPr>
              <p:cNvPr id="13" name="Диаграмма 12">
                <a:extLst>
                  <a:ext uri="{FF2B5EF4-FFF2-40B4-BE49-F238E27FC236}">
                    <a16:creationId xmlns:a16="http://schemas.microsoft.com/office/drawing/2014/main" id="{A0B28BAB-690C-0DF9-7FC0-3CEA037C2172}"/>
                  </a:ext>
                </a:extLst>
              </p:cNvPr>
              <p:cNvPicPr>
                <a:picLocks noGrp="1" noRot="1" noChangeAspect="1" noMove="1" noResize="1" noEditPoints="1" noAdjustHandles="1" noChangeArrowheads="1" noChangeShapeType="1"/>
              </p:cNvPicPr>
              <p:nvPr/>
            </p:nvPicPr>
            <p:blipFill>
              <a:blip r:embed="rId7"/>
              <a:stretch>
                <a:fillRect/>
              </a:stretch>
            </p:blipFill>
            <p:spPr>
              <a:xfrm>
                <a:off x="7852611" y="1420090"/>
                <a:ext cx="4200844" cy="3171901"/>
              </a:xfrm>
              <a:prstGeom prst="rect">
                <a:avLst/>
              </a:prstGeom>
            </p:spPr>
          </p:pic>
        </mc:Fallback>
      </mc:AlternateContent>
      <p:sp>
        <p:nvSpPr>
          <p:cNvPr id="6" name="Rectangle 5">
            <a:extLst>
              <a:ext uri="{FF2B5EF4-FFF2-40B4-BE49-F238E27FC236}">
                <a16:creationId xmlns:a16="http://schemas.microsoft.com/office/drawing/2014/main" id="{15D99AA0-7738-A104-DD4C-18C37901A4AA}"/>
              </a:ext>
            </a:extLst>
          </p:cNvPr>
          <p:cNvSpPr/>
          <p:nvPr/>
        </p:nvSpPr>
        <p:spPr>
          <a:xfrm>
            <a:off x="8266654" y="3016673"/>
            <a:ext cx="1329070" cy="385936"/>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160" b="1" dirty="0">
                <a:solidFill>
                  <a:srgbClr val="002060"/>
                </a:solidFill>
                <a:latin typeface="Segoe UI" panose="020B0502040204020203" pitchFamily="34" charset="0"/>
                <a:cs typeface="Segoe UI" panose="020B0502040204020203" pitchFamily="34" charset="0"/>
              </a:rPr>
              <a:t>Basic</a:t>
            </a:r>
          </a:p>
        </p:txBody>
      </p:sp>
      <p:sp>
        <p:nvSpPr>
          <p:cNvPr id="7" name="Rectangle 6">
            <a:extLst>
              <a:ext uri="{FF2B5EF4-FFF2-40B4-BE49-F238E27FC236}">
                <a16:creationId xmlns:a16="http://schemas.microsoft.com/office/drawing/2014/main" id="{DD1AE4C2-CCFC-34C6-4808-0514B74899D9}"/>
              </a:ext>
            </a:extLst>
          </p:cNvPr>
          <p:cNvSpPr/>
          <p:nvPr/>
        </p:nvSpPr>
        <p:spPr>
          <a:xfrm>
            <a:off x="10290384" y="1882533"/>
            <a:ext cx="1329070" cy="385936"/>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160" b="1" dirty="0">
                <a:solidFill>
                  <a:srgbClr val="002060"/>
                </a:solidFill>
                <a:latin typeface="Segoe UI" panose="020B0502040204020203" pitchFamily="34" charset="0"/>
                <a:cs typeface="Segoe UI" panose="020B0502040204020203" pitchFamily="34" charset="0"/>
              </a:rPr>
              <a:t>Basic</a:t>
            </a:r>
          </a:p>
        </p:txBody>
      </p:sp>
    </p:spTree>
    <p:extLst>
      <p:ext uri="{BB962C8B-B14F-4D97-AF65-F5344CB8AC3E}">
        <p14:creationId xmlns:p14="http://schemas.microsoft.com/office/powerpoint/2010/main" val="36502923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a:extLst>
              <a:ext uri="{FF2B5EF4-FFF2-40B4-BE49-F238E27FC236}">
                <a16:creationId xmlns:a16="http://schemas.microsoft.com/office/drawing/2014/main" id="{6437856D-10CB-E14C-AE8C-5AD773FF7989}"/>
              </a:ext>
            </a:extLst>
          </p:cNvPr>
          <p:cNvSpPr/>
          <p:nvPr/>
        </p:nvSpPr>
        <p:spPr>
          <a:xfrm>
            <a:off x="0" y="0"/>
            <a:ext cx="12192000" cy="6857999"/>
          </a:xfrm>
          <a:prstGeom prst="rect">
            <a:avLst/>
          </a:prstGeom>
          <a:gradFill flip="none" rotWithShape="1">
            <a:gsLst>
              <a:gs pos="0">
                <a:srgbClr val="0042D0"/>
              </a:gs>
              <a:gs pos="100000">
                <a:srgbClr val="6D07B7"/>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Скругленный прямоугольник 6">
            <a:extLst>
              <a:ext uri="{FF2B5EF4-FFF2-40B4-BE49-F238E27FC236}">
                <a16:creationId xmlns:a16="http://schemas.microsoft.com/office/drawing/2014/main" id="{8EF2F544-3D86-BEC0-15F2-441B8AE77B93}"/>
              </a:ext>
            </a:extLst>
          </p:cNvPr>
          <p:cNvSpPr/>
          <p:nvPr/>
        </p:nvSpPr>
        <p:spPr>
          <a:xfrm>
            <a:off x="246761" y="278745"/>
            <a:ext cx="4200206" cy="652274"/>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lang="en-US" sz="2800" b="1" dirty="0">
                <a:solidFill>
                  <a:schemeClr val="bg1"/>
                </a:solidFill>
                <a:latin typeface="Segoe UI" panose="020B0502040204020203" pitchFamily="34" charset="0"/>
                <a:cs typeface="Segoe UI" panose="020B0502040204020203" pitchFamily="34" charset="0"/>
              </a:rPr>
              <a:t>THE BEST SCHOOL</a:t>
            </a:r>
            <a:endParaRPr lang="ky-KG" sz="2800" b="1" dirty="0">
              <a:solidFill>
                <a:schemeClr val="bg1"/>
              </a:solidFill>
              <a:latin typeface="Segoe UI" panose="020B0502040204020203" pitchFamily="34" charset="0"/>
              <a:cs typeface="Segoe UI" panose="020B0502040204020203" pitchFamily="34" charset="0"/>
            </a:endParaRPr>
          </a:p>
        </p:txBody>
      </p:sp>
      <p:grpSp>
        <p:nvGrpSpPr>
          <p:cNvPr id="40" name="Группа 39">
            <a:extLst>
              <a:ext uri="{FF2B5EF4-FFF2-40B4-BE49-F238E27FC236}">
                <a16:creationId xmlns:a16="http://schemas.microsoft.com/office/drawing/2014/main" id="{559C0CA4-836E-8B47-CFBC-173EBFEF3CAE}"/>
              </a:ext>
            </a:extLst>
          </p:cNvPr>
          <p:cNvGrpSpPr/>
          <p:nvPr/>
        </p:nvGrpSpPr>
        <p:grpSpPr>
          <a:xfrm>
            <a:off x="2342489" y="323850"/>
            <a:ext cx="7553155" cy="6306121"/>
            <a:chOff x="2967290" y="1353798"/>
            <a:chExt cx="6295874" cy="5256417"/>
          </a:xfrm>
        </p:grpSpPr>
        <p:sp>
          <p:nvSpPr>
            <p:cNvPr id="12" name="Полилиния: фигура 11">
              <a:extLst>
                <a:ext uri="{FF2B5EF4-FFF2-40B4-BE49-F238E27FC236}">
                  <a16:creationId xmlns:a16="http://schemas.microsoft.com/office/drawing/2014/main" id="{7D9D2A75-C5A7-12B4-A478-3B15B10B11E0}"/>
                </a:ext>
              </a:extLst>
            </p:cNvPr>
            <p:cNvSpPr/>
            <p:nvPr/>
          </p:nvSpPr>
          <p:spPr>
            <a:xfrm>
              <a:off x="4259990" y="2805653"/>
              <a:ext cx="3672020" cy="3672020"/>
            </a:xfrm>
            <a:custGeom>
              <a:avLst/>
              <a:gdLst>
                <a:gd name="connsiteX0" fmla="*/ 1982346 w 3964692"/>
                <a:gd name="connsiteY0" fmla="*/ 229746 h 3964692"/>
                <a:gd name="connsiteX1" fmla="*/ 229746 w 3964692"/>
                <a:gd name="connsiteY1" fmla="*/ 1982346 h 3964692"/>
                <a:gd name="connsiteX2" fmla="*/ 1982346 w 3964692"/>
                <a:gd name="connsiteY2" fmla="*/ 3734946 h 3964692"/>
                <a:gd name="connsiteX3" fmla="*/ 3734946 w 3964692"/>
                <a:gd name="connsiteY3" fmla="*/ 1982346 h 3964692"/>
                <a:gd name="connsiteX4" fmla="*/ 1982346 w 3964692"/>
                <a:gd name="connsiteY4" fmla="*/ 229746 h 3964692"/>
                <a:gd name="connsiteX5" fmla="*/ 1982346 w 3964692"/>
                <a:gd name="connsiteY5" fmla="*/ 0 h 3964692"/>
                <a:gd name="connsiteX6" fmla="*/ 3964692 w 3964692"/>
                <a:gd name="connsiteY6" fmla="*/ 1982346 h 3964692"/>
                <a:gd name="connsiteX7" fmla="*/ 1982346 w 3964692"/>
                <a:gd name="connsiteY7" fmla="*/ 3964692 h 3964692"/>
                <a:gd name="connsiteX8" fmla="*/ 0 w 3964692"/>
                <a:gd name="connsiteY8" fmla="*/ 1982346 h 3964692"/>
                <a:gd name="connsiteX9" fmla="*/ 1982346 w 3964692"/>
                <a:gd name="connsiteY9" fmla="*/ 0 h 3964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64692" h="3964692">
                  <a:moveTo>
                    <a:pt x="1982346" y="229746"/>
                  </a:moveTo>
                  <a:cubicBezTo>
                    <a:pt x="1014412" y="229746"/>
                    <a:pt x="229746" y="1014412"/>
                    <a:pt x="229746" y="1982346"/>
                  </a:cubicBezTo>
                  <a:cubicBezTo>
                    <a:pt x="229746" y="2950280"/>
                    <a:pt x="1014412" y="3734946"/>
                    <a:pt x="1982346" y="3734946"/>
                  </a:cubicBezTo>
                  <a:cubicBezTo>
                    <a:pt x="2950280" y="3734946"/>
                    <a:pt x="3734946" y="2950280"/>
                    <a:pt x="3734946" y="1982346"/>
                  </a:cubicBezTo>
                  <a:cubicBezTo>
                    <a:pt x="3734946" y="1014412"/>
                    <a:pt x="2950280" y="229746"/>
                    <a:pt x="1982346" y="229746"/>
                  </a:cubicBezTo>
                  <a:close/>
                  <a:moveTo>
                    <a:pt x="1982346" y="0"/>
                  </a:moveTo>
                  <a:cubicBezTo>
                    <a:pt x="3077165" y="0"/>
                    <a:pt x="3964692" y="887527"/>
                    <a:pt x="3964692" y="1982346"/>
                  </a:cubicBezTo>
                  <a:cubicBezTo>
                    <a:pt x="3964692" y="3077165"/>
                    <a:pt x="3077165" y="3964692"/>
                    <a:pt x="1982346" y="3964692"/>
                  </a:cubicBezTo>
                  <a:cubicBezTo>
                    <a:pt x="887527" y="3964692"/>
                    <a:pt x="0" y="3077165"/>
                    <a:pt x="0" y="1982346"/>
                  </a:cubicBezTo>
                  <a:cubicBezTo>
                    <a:pt x="0" y="887527"/>
                    <a:pt x="887527" y="0"/>
                    <a:pt x="1982346" y="0"/>
                  </a:cubicBezTo>
                  <a:close/>
                </a:path>
              </a:pathLst>
            </a:custGeom>
            <a:gradFill flip="none" rotWithShape="1">
              <a:gsLst>
                <a:gs pos="0">
                  <a:schemeClr val="accent5">
                    <a:lumMod val="0"/>
                    <a:lumOff val="100000"/>
                  </a:schemeClr>
                </a:gs>
                <a:gs pos="70000">
                  <a:srgbClr val="00B0F0"/>
                </a:gs>
                <a:gs pos="41000">
                  <a:srgbClr val="7030A0"/>
                </a:gs>
                <a:gs pos="100000">
                  <a:srgbClr val="00B050"/>
                </a:gs>
              </a:gsLst>
              <a:lin ang="2700000" scaled="1"/>
              <a:tileRect/>
            </a:gra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 name="Полилиния: фигура 25">
              <a:extLst>
                <a:ext uri="{FF2B5EF4-FFF2-40B4-BE49-F238E27FC236}">
                  <a16:creationId xmlns:a16="http://schemas.microsoft.com/office/drawing/2014/main" id="{35C72C35-408A-8B13-4590-F1266A0A565B}"/>
                </a:ext>
              </a:extLst>
            </p:cNvPr>
            <p:cNvSpPr/>
            <p:nvPr/>
          </p:nvSpPr>
          <p:spPr>
            <a:xfrm>
              <a:off x="4940300" y="3485963"/>
              <a:ext cx="2311400" cy="2311400"/>
            </a:xfrm>
            <a:custGeom>
              <a:avLst/>
              <a:gdLst>
                <a:gd name="connsiteX0" fmla="*/ 0 w 2562988"/>
                <a:gd name="connsiteY0" fmla="*/ 1281494 h 2562988"/>
                <a:gd name="connsiteX1" fmla="*/ 1281494 w 2562988"/>
                <a:gd name="connsiteY1" fmla="*/ 0 h 2562988"/>
                <a:gd name="connsiteX2" fmla="*/ 2562988 w 2562988"/>
                <a:gd name="connsiteY2" fmla="*/ 1281494 h 2562988"/>
                <a:gd name="connsiteX3" fmla="*/ 1281494 w 2562988"/>
                <a:gd name="connsiteY3" fmla="*/ 2562988 h 2562988"/>
                <a:gd name="connsiteX4" fmla="*/ 0 w 2562988"/>
                <a:gd name="connsiteY4" fmla="*/ 1281494 h 2562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2988" h="2562988">
                  <a:moveTo>
                    <a:pt x="0" y="1281494"/>
                  </a:moveTo>
                  <a:cubicBezTo>
                    <a:pt x="0" y="573744"/>
                    <a:pt x="573744" y="0"/>
                    <a:pt x="1281494" y="0"/>
                  </a:cubicBezTo>
                  <a:cubicBezTo>
                    <a:pt x="1989244" y="0"/>
                    <a:pt x="2562988" y="573744"/>
                    <a:pt x="2562988" y="1281494"/>
                  </a:cubicBezTo>
                  <a:cubicBezTo>
                    <a:pt x="2562988" y="1989244"/>
                    <a:pt x="1989244" y="2562988"/>
                    <a:pt x="1281494" y="2562988"/>
                  </a:cubicBezTo>
                  <a:cubicBezTo>
                    <a:pt x="573744" y="2562988"/>
                    <a:pt x="0" y="1989244"/>
                    <a:pt x="0" y="1281494"/>
                  </a:cubicBezTo>
                  <a:close/>
                </a:path>
              </a:pathLst>
            </a:custGeom>
            <a:gradFill>
              <a:gsLst>
                <a:gs pos="0">
                  <a:schemeClr val="accent5">
                    <a:lumMod val="0"/>
                    <a:lumOff val="100000"/>
                  </a:schemeClr>
                </a:gs>
                <a:gs pos="35000">
                  <a:schemeClr val="accent5">
                    <a:lumMod val="0"/>
                    <a:lumOff val="100000"/>
                  </a:schemeClr>
                </a:gs>
                <a:gs pos="100000">
                  <a:schemeClr val="bg1">
                    <a:lumMod val="75000"/>
                  </a:schemeClr>
                </a:gs>
              </a:gsLst>
              <a:path path="circle">
                <a:fillToRect l="50000" t="-80000" r="50000" b="180000"/>
              </a:path>
            </a:gradFill>
            <a:ln>
              <a:noFill/>
            </a:ln>
            <a:effectLst>
              <a:outerShdw blurRad="50800" dist="38100" algn="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17251" tIns="417251" rIns="417251" bIns="417251" numCol="1" spcCol="1270" anchor="ctr" anchorCtr="0">
              <a:noAutofit/>
            </a:bodyPr>
            <a:lstStyle/>
            <a:p>
              <a:pPr marL="0" lvl="0" indent="0" algn="ctr" defTabSz="1466850">
                <a:lnSpc>
                  <a:spcPct val="90000"/>
                </a:lnSpc>
                <a:spcBef>
                  <a:spcPct val="0"/>
                </a:spcBef>
                <a:spcAft>
                  <a:spcPct val="35000"/>
                </a:spcAft>
                <a:buNone/>
              </a:pPr>
              <a:r>
                <a:rPr lang="en-US" sz="2400" b="1" dirty="0">
                  <a:solidFill>
                    <a:srgbClr val="002060"/>
                  </a:solidFill>
                  <a:latin typeface="Segoe UI" panose="020B0502040204020203" pitchFamily="34" charset="0"/>
                  <a:cs typeface="Segoe UI" panose="020B0502040204020203" pitchFamily="34" charset="0"/>
                </a:rPr>
                <a:t>Successful student</a:t>
              </a:r>
            </a:p>
            <a:p>
              <a:pPr marL="0" lvl="0" indent="0" algn="ctr" defTabSz="1466850">
                <a:lnSpc>
                  <a:spcPct val="90000"/>
                </a:lnSpc>
                <a:spcBef>
                  <a:spcPct val="0"/>
                </a:spcBef>
                <a:spcAft>
                  <a:spcPct val="35000"/>
                </a:spcAft>
                <a:buNone/>
              </a:pPr>
              <a:r>
                <a:rPr lang="en-US" b="1" i="1" kern="1200" dirty="0">
                  <a:solidFill>
                    <a:srgbClr val="002060"/>
                  </a:solidFill>
                  <a:latin typeface="Segoe UI" panose="020B0502040204020203" pitchFamily="34" charset="0"/>
                  <a:cs typeface="Segoe UI" panose="020B0502040204020203" pitchFamily="34" charset="0"/>
                </a:rPr>
                <a:t>(competitive in the labor market)</a:t>
              </a:r>
              <a:endParaRPr lang="en-SG" b="1" i="1" kern="1200" dirty="0">
                <a:solidFill>
                  <a:srgbClr val="002060"/>
                </a:solidFill>
                <a:latin typeface="Segoe UI" panose="020B0502040204020203" pitchFamily="34" charset="0"/>
                <a:cs typeface="Segoe UI" panose="020B0502040204020203" pitchFamily="34" charset="0"/>
              </a:endParaRPr>
            </a:p>
          </p:txBody>
        </p:sp>
        <p:sp>
          <p:nvSpPr>
            <p:cNvPr id="32" name="Полилиния: фигура 31">
              <a:extLst>
                <a:ext uri="{FF2B5EF4-FFF2-40B4-BE49-F238E27FC236}">
                  <a16:creationId xmlns:a16="http://schemas.microsoft.com/office/drawing/2014/main" id="{F1B54107-699B-83D6-C0D9-10992AF4316D}"/>
                </a:ext>
              </a:extLst>
            </p:cNvPr>
            <p:cNvSpPr/>
            <p:nvPr/>
          </p:nvSpPr>
          <p:spPr>
            <a:xfrm>
              <a:off x="5048804" y="1353798"/>
              <a:ext cx="2202896" cy="1905088"/>
            </a:xfrm>
            <a:custGeom>
              <a:avLst/>
              <a:gdLst>
                <a:gd name="connsiteX0" fmla="*/ 0 w 2562988"/>
                <a:gd name="connsiteY0" fmla="*/ 1281494 h 2562988"/>
                <a:gd name="connsiteX1" fmla="*/ 1281494 w 2562988"/>
                <a:gd name="connsiteY1" fmla="*/ 0 h 2562988"/>
                <a:gd name="connsiteX2" fmla="*/ 2562988 w 2562988"/>
                <a:gd name="connsiteY2" fmla="*/ 1281494 h 2562988"/>
                <a:gd name="connsiteX3" fmla="*/ 1281494 w 2562988"/>
                <a:gd name="connsiteY3" fmla="*/ 2562988 h 2562988"/>
                <a:gd name="connsiteX4" fmla="*/ 0 w 2562988"/>
                <a:gd name="connsiteY4" fmla="*/ 1281494 h 2562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2988" h="2562988">
                  <a:moveTo>
                    <a:pt x="0" y="1281494"/>
                  </a:moveTo>
                  <a:cubicBezTo>
                    <a:pt x="0" y="573744"/>
                    <a:pt x="573744" y="0"/>
                    <a:pt x="1281494" y="0"/>
                  </a:cubicBezTo>
                  <a:cubicBezTo>
                    <a:pt x="1989244" y="0"/>
                    <a:pt x="2562988" y="573744"/>
                    <a:pt x="2562988" y="1281494"/>
                  </a:cubicBezTo>
                  <a:cubicBezTo>
                    <a:pt x="2562988" y="1989244"/>
                    <a:pt x="1989244" y="2562988"/>
                    <a:pt x="1281494" y="2562988"/>
                  </a:cubicBezTo>
                  <a:cubicBezTo>
                    <a:pt x="573744" y="2562988"/>
                    <a:pt x="0" y="1989244"/>
                    <a:pt x="0" y="1281494"/>
                  </a:cubicBezTo>
                  <a:close/>
                </a:path>
              </a:pathLst>
            </a:custGeom>
            <a:gradFill>
              <a:gsLst>
                <a:gs pos="0">
                  <a:schemeClr val="accent5">
                    <a:lumMod val="0"/>
                    <a:lumOff val="100000"/>
                  </a:schemeClr>
                </a:gs>
                <a:gs pos="35000">
                  <a:schemeClr val="accent5">
                    <a:lumMod val="0"/>
                    <a:lumOff val="100000"/>
                  </a:schemeClr>
                </a:gs>
                <a:gs pos="100000">
                  <a:schemeClr val="bg1">
                    <a:lumMod val="95000"/>
                  </a:schemeClr>
                </a:gs>
              </a:gsLst>
              <a:path path="circle">
                <a:fillToRect l="50000" t="-80000" r="50000" b="180000"/>
              </a:path>
            </a:gradFill>
            <a:ln>
              <a:noFill/>
            </a:ln>
            <a:effectLst>
              <a:outerShdw blurRad="50800" dist="38100" algn="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17251" tIns="417251" rIns="417251" bIns="417251" numCol="1" spcCol="1270" anchor="ctr" anchorCtr="0">
              <a:noAutofit/>
            </a:bodyPr>
            <a:lstStyle/>
            <a:p>
              <a:pPr marL="0" lvl="0" indent="0" algn="ctr" defTabSz="889000">
                <a:lnSpc>
                  <a:spcPct val="90000"/>
                </a:lnSpc>
                <a:spcBef>
                  <a:spcPct val="0"/>
                </a:spcBef>
                <a:spcAft>
                  <a:spcPct val="35000"/>
                </a:spcAft>
                <a:buNone/>
              </a:pPr>
              <a:endParaRPr lang="en-SG" sz="1600" b="1" kern="1200">
                <a:solidFill>
                  <a:schemeClr val="tx1"/>
                </a:solidFill>
                <a:latin typeface="Segoe UI" panose="020B0502040204020203" pitchFamily="34" charset="0"/>
                <a:cs typeface="Segoe UI" panose="020B0502040204020203" pitchFamily="34" charset="0"/>
              </a:endParaRPr>
            </a:p>
          </p:txBody>
        </p:sp>
        <p:sp>
          <p:nvSpPr>
            <p:cNvPr id="34" name="TextBox 33">
              <a:extLst>
                <a:ext uri="{FF2B5EF4-FFF2-40B4-BE49-F238E27FC236}">
                  <a16:creationId xmlns:a16="http://schemas.microsoft.com/office/drawing/2014/main" id="{17B98D37-A4C3-DC3F-5ED7-F2BD52ECB1DB}"/>
                </a:ext>
              </a:extLst>
            </p:cNvPr>
            <p:cNvSpPr txBox="1"/>
            <p:nvPr/>
          </p:nvSpPr>
          <p:spPr>
            <a:xfrm>
              <a:off x="5271649" y="1782530"/>
              <a:ext cx="1782864" cy="1000525"/>
            </a:xfrm>
            <a:prstGeom prst="rect">
              <a:avLst/>
            </a:prstGeom>
            <a:noFill/>
          </p:spPr>
          <p:txBody>
            <a:bodyPr wrap="square">
              <a:spAutoFit/>
            </a:bodyPr>
            <a:lstStyle/>
            <a:p>
              <a:pPr marL="0" lvl="0" indent="0" algn="ctr" defTabSz="889000">
                <a:lnSpc>
                  <a:spcPct val="90000"/>
                </a:lnSpc>
                <a:spcBef>
                  <a:spcPct val="0"/>
                </a:spcBef>
                <a:spcAft>
                  <a:spcPct val="35000"/>
                </a:spcAft>
                <a:buNone/>
              </a:pPr>
              <a:r>
                <a:rPr lang="en-US" sz="2000" b="1" kern="1200" dirty="0">
                  <a:solidFill>
                    <a:schemeClr val="tx1"/>
                  </a:solidFill>
                  <a:latin typeface="Segoe UI" panose="020B0502040204020203" pitchFamily="34" charset="0"/>
                  <a:cs typeface="Segoe UI" panose="020B0502040204020203" pitchFamily="34" charset="0"/>
                </a:rPr>
                <a:t>Modern standards, programs and textbooks</a:t>
              </a:r>
              <a:endParaRPr lang="en-SG" sz="2000" b="1" kern="1200" dirty="0">
                <a:solidFill>
                  <a:schemeClr val="tx1"/>
                </a:solidFill>
                <a:latin typeface="Segoe UI" panose="020B0502040204020203" pitchFamily="34" charset="0"/>
                <a:cs typeface="Segoe UI" panose="020B0502040204020203" pitchFamily="34" charset="0"/>
              </a:endParaRPr>
            </a:p>
          </p:txBody>
        </p:sp>
        <p:sp>
          <p:nvSpPr>
            <p:cNvPr id="35" name="Полилиния: фигура 34">
              <a:extLst>
                <a:ext uri="{FF2B5EF4-FFF2-40B4-BE49-F238E27FC236}">
                  <a16:creationId xmlns:a16="http://schemas.microsoft.com/office/drawing/2014/main" id="{3615EB8C-C5D9-A30F-C503-9E29454DAE6A}"/>
                </a:ext>
              </a:extLst>
            </p:cNvPr>
            <p:cNvSpPr/>
            <p:nvPr/>
          </p:nvSpPr>
          <p:spPr>
            <a:xfrm>
              <a:off x="7341249" y="4705127"/>
              <a:ext cx="1905088" cy="1905088"/>
            </a:xfrm>
            <a:custGeom>
              <a:avLst/>
              <a:gdLst>
                <a:gd name="connsiteX0" fmla="*/ 0 w 2562988"/>
                <a:gd name="connsiteY0" fmla="*/ 1281494 h 2562988"/>
                <a:gd name="connsiteX1" fmla="*/ 1281494 w 2562988"/>
                <a:gd name="connsiteY1" fmla="*/ 0 h 2562988"/>
                <a:gd name="connsiteX2" fmla="*/ 2562988 w 2562988"/>
                <a:gd name="connsiteY2" fmla="*/ 1281494 h 2562988"/>
                <a:gd name="connsiteX3" fmla="*/ 1281494 w 2562988"/>
                <a:gd name="connsiteY3" fmla="*/ 2562988 h 2562988"/>
                <a:gd name="connsiteX4" fmla="*/ 0 w 2562988"/>
                <a:gd name="connsiteY4" fmla="*/ 1281494 h 2562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2988" h="2562988">
                  <a:moveTo>
                    <a:pt x="0" y="1281494"/>
                  </a:moveTo>
                  <a:cubicBezTo>
                    <a:pt x="0" y="573744"/>
                    <a:pt x="573744" y="0"/>
                    <a:pt x="1281494" y="0"/>
                  </a:cubicBezTo>
                  <a:cubicBezTo>
                    <a:pt x="1989244" y="0"/>
                    <a:pt x="2562988" y="573744"/>
                    <a:pt x="2562988" y="1281494"/>
                  </a:cubicBezTo>
                  <a:cubicBezTo>
                    <a:pt x="2562988" y="1989244"/>
                    <a:pt x="1989244" y="2562988"/>
                    <a:pt x="1281494" y="2562988"/>
                  </a:cubicBezTo>
                  <a:cubicBezTo>
                    <a:pt x="573744" y="2562988"/>
                    <a:pt x="0" y="1989244"/>
                    <a:pt x="0" y="1281494"/>
                  </a:cubicBezTo>
                  <a:close/>
                </a:path>
              </a:pathLst>
            </a:custGeom>
            <a:gradFill>
              <a:gsLst>
                <a:gs pos="0">
                  <a:schemeClr val="accent5">
                    <a:lumMod val="0"/>
                    <a:lumOff val="100000"/>
                  </a:schemeClr>
                </a:gs>
                <a:gs pos="35000">
                  <a:schemeClr val="accent5">
                    <a:lumMod val="0"/>
                    <a:lumOff val="100000"/>
                  </a:schemeClr>
                </a:gs>
                <a:gs pos="100000">
                  <a:schemeClr val="bg1">
                    <a:lumMod val="95000"/>
                  </a:schemeClr>
                </a:gs>
              </a:gsLst>
              <a:path path="circle">
                <a:fillToRect l="50000" t="-80000" r="50000" b="180000"/>
              </a:path>
            </a:gradFill>
            <a:ln>
              <a:noFill/>
            </a:ln>
            <a:effectLst>
              <a:outerShdw blurRad="50800" dist="38100" algn="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17251" tIns="417251" rIns="417251" bIns="417251" numCol="1" spcCol="1270" anchor="ctr" anchorCtr="0">
              <a:noAutofit/>
            </a:bodyPr>
            <a:lstStyle/>
            <a:p>
              <a:pPr marL="0" lvl="0" indent="0" algn="ctr" defTabSz="889000">
                <a:lnSpc>
                  <a:spcPct val="90000"/>
                </a:lnSpc>
                <a:spcBef>
                  <a:spcPct val="0"/>
                </a:spcBef>
                <a:spcAft>
                  <a:spcPct val="35000"/>
                </a:spcAft>
                <a:buNone/>
              </a:pPr>
              <a:endParaRPr lang="en-SG" sz="1600" b="1" kern="1200">
                <a:solidFill>
                  <a:schemeClr val="tx1"/>
                </a:solidFill>
                <a:latin typeface="Segoe UI" panose="020B0502040204020203" pitchFamily="34" charset="0"/>
                <a:cs typeface="Segoe UI" panose="020B0502040204020203" pitchFamily="34" charset="0"/>
              </a:endParaRPr>
            </a:p>
          </p:txBody>
        </p:sp>
        <p:sp>
          <p:nvSpPr>
            <p:cNvPr id="36" name="TextBox 35">
              <a:extLst>
                <a:ext uri="{FF2B5EF4-FFF2-40B4-BE49-F238E27FC236}">
                  <a16:creationId xmlns:a16="http://schemas.microsoft.com/office/drawing/2014/main" id="{53A4237E-CEDC-E678-5936-8A2C1051A91A}"/>
                </a:ext>
              </a:extLst>
            </p:cNvPr>
            <p:cNvSpPr txBox="1"/>
            <p:nvPr/>
          </p:nvSpPr>
          <p:spPr>
            <a:xfrm>
              <a:off x="7358075" y="5305542"/>
              <a:ext cx="1905089" cy="692671"/>
            </a:xfrm>
            <a:prstGeom prst="rect">
              <a:avLst/>
            </a:prstGeom>
            <a:noFill/>
          </p:spPr>
          <p:txBody>
            <a:bodyPr wrap="square">
              <a:spAutoFit/>
            </a:bodyPr>
            <a:lstStyle/>
            <a:p>
              <a:pPr marL="0" lvl="0" indent="0" algn="ctr" defTabSz="1022350">
                <a:spcBef>
                  <a:spcPct val="0"/>
                </a:spcBef>
                <a:spcAft>
                  <a:spcPct val="35000"/>
                </a:spcAft>
                <a:buNone/>
              </a:pPr>
              <a:r>
                <a:rPr lang="en-US" sz="2400" b="1" dirty="0">
                  <a:latin typeface="Segoe UI" panose="020B0502040204020203" pitchFamily="34" charset="0"/>
                  <a:cs typeface="Segoe UI" panose="020B0502040204020203" pitchFamily="34" charset="0"/>
                </a:rPr>
                <a:t>Modern</a:t>
              </a:r>
              <a:r>
                <a:rPr lang="en-US" sz="2400" b="1" i="0" dirty="0">
                  <a:solidFill>
                    <a:srgbClr val="0D0D0D"/>
                  </a:solidFill>
                  <a:effectLst/>
                  <a:latin typeface="Söhne"/>
                </a:rPr>
                <a:t> </a:t>
              </a:r>
              <a:r>
                <a:rPr lang="en-US" sz="2400" b="1" dirty="0">
                  <a:latin typeface="Segoe UI" panose="020B0502040204020203" pitchFamily="34" charset="0"/>
                  <a:cs typeface="Segoe UI" panose="020B0502040204020203" pitchFamily="34" charset="0"/>
                </a:rPr>
                <a:t>teacher</a:t>
              </a:r>
            </a:p>
          </p:txBody>
        </p:sp>
        <p:sp>
          <p:nvSpPr>
            <p:cNvPr id="37" name="Полилиния: фигура 36">
              <a:extLst>
                <a:ext uri="{FF2B5EF4-FFF2-40B4-BE49-F238E27FC236}">
                  <a16:creationId xmlns:a16="http://schemas.microsoft.com/office/drawing/2014/main" id="{CF75F1E5-2F19-D308-FB21-B6B6F24609B3}"/>
                </a:ext>
              </a:extLst>
            </p:cNvPr>
            <p:cNvSpPr/>
            <p:nvPr/>
          </p:nvSpPr>
          <p:spPr>
            <a:xfrm>
              <a:off x="2967290" y="4606204"/>
              <a:ext cx="1905088" cy="1905088"/>
            </a:xfrm>
            <a:custGeom>
              <a:avLst/>
              <a:gdLst>
                <a:gd name="connsiteX0" fmla="*/ 0 w 2562988"/>
                <a:gd name="connsiteY0" fmla="*/ 1281494 h 2562988"/>
                <a:gd name="connsiteX1" fmla="*/ 1281494 w 2562988"/>
                <a:gd name="connsiteY1" fmla="*/ 0 h 2562988"/>
                <a:gd name="connsiteX2" fmla="*/ 2562988 w 2562988"/>
                <a:gd name="connsiteY2" fmla="*/ 1281494 h 2562988"/>
                <a:gd name="connsiteX3" fmla="*/ 1281494 w 2562988"/>
                <a:gd name="connsiteY3" fmla="*/ 2562988 h 2562988"/>
                <a:gd name="connsiteX4" fmla="*/ 0 w 2562988"/>
                <a:gd name="connsiteY4" fmla="*/ 1281494 h 2562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2988" h="2562988">
                  <a:moveTo>
                    <a:pt x="0" y="1281494"/>
                  </a:moveTo>
                  <a:cubicBezTo>
                    <a:pt x="0" y="573744"/>
                    <a:pt x="573744" y="0"/>
                    <a:pt x="1281494" y="0"/>
                  </a:cubicBezTo>
                  <a:cubicBezTo>
                    <a:pt x="1989244" y="0"/>
                    <a:pt x="2562988" y="573744"/>
                    <a:pt x="2562988" y="1281494"/>
                  </a:cubicBezTo>
                  <a:cubicBezTo>
                    <a:pt x="2562988" y="1989244"/>
                    <a:pt x="1989244" y="2562988"/>
                    <a:pt x="1281494" y="2562988"/>
                  </a:cubicBezTo>
                  <a:cubicBezTo>
                    <a:pt x="573744" y="2562988"/>
                    <a:pt x="0" y="1989244"/>
                    <a:pt x="0" y="1281494"/>
                  </a:cubicBezTo>
                  <a:close/>
                </a:path>
              </a:pathLst>
            </a:custGeom>
            <a:gradFill>
              <a:gsLst>
                <a:gs pos="0">
                  <a:schemeClr val="accent5">
                    <a:lumMod val="0"/>
                    <a:lumOff val="100000"/>
                  </a:schemeClr>
                </a:gs>
                <a:gs pos="35000">
                  <a:schemeClr val="accent5">
                    <a:lumMod val="0"/>
                    <a:lumOff val="100000"/>
                  </a:schemeClr>
                </a:gs>
                <a:gs pos="100000">
                  <a:schemeClr val="bg1">
                    <a:lumMod val="95000"/>
                  </a:schemeClr>
                </a:gs>
              </a:gsLst>
              <a:path path="circle">
                <a:fillToRect l="50000" t="-80000" r="50000" b="180000"/>
              </a:path>
            </a:gradFill>
            <a:ln>
              <a:noFill/>
            </a:ln>
            <a:effectLst>
              <a:outerShdw blurRad="50800" dist="38100" algn="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17251" tIns="417251" rIns="417251" bIns="417251" numCol="1" spcCol="1270" anchor="ctr" anchorCtr="0">
              <a:noAutofit/>
            </a:bodyPr>
            <a:lstStyle/>
            <a:p>
              <a:pPr marL="0" lvl="0" indent="0" algn="ctr" defTabSz="889000">
                <a:lnSpc>
                  <a:spcPct val="90000"/>
                </a:lnSpc>
                <a:spcBef>
                  <a:spcPct val="0"/>
                </a:spcBef>
                <a:spcAft>
                  <a:spcPct val="35000"/>
                </a:spcAft>
                <a:buNone/>
              </a:pPr>
              <a:endParaRPr lang="en-SG" sz="1600" b="1" kern="1200">
                <a:solidFill>
                  <a:schemeClr val="tx1"/>
                </a:solidFill>
                <a:latin typeface="Segoe UI" panose="020B0502040204020203" pitchFamily="34" charset="0"/>
                <a:cs typeface="Segoe UI" panose="020B0502040204020203" pitchFamily="34" charset="0"/>
              </a:endParaRPr>
            </a:p>
          </p:txBody>
        </p:sp>
        <p:sp>
          <p:nvSpPr>
            <p:cNvPr id="38" name="TextBox 37">
              <a:extLst>
                <a:ext uri="{FF2B5EF4-FFF2-40B4-BE49-F238E27FC236}">
                  <a16:creationId xmlns:a16="http://schemas.microsoft.com/office/drawing/2014/main" id="{49936117-0342-2282-1A7B-B8E14C821CF0}"/>
                </a:ext>
              </a:extLst>
            </p:cNvPr>
            <p:cNvSpPr txBox="1"/>
            <p:nvPr/>
          </p:nvSpPr>
          <p:spPr>
            <a:xfrm>
              <a:off x="2967290" y="5367113"/>
              <a:ext cx="1905089" cy="631100"/>
            </a:xfrm>
            <a:prstGeom prst="rect">
              <a:avLst/>
            </a:prstGeom>
            <a:noFill/>
          </p:spPr>
          <p:txBody>
            <a:bodyPr wrap="square">
              <a:spAutoFit/>
            </a:bodyPr>
            <a:lstStyle/>
            <a:p>
              <a:pPr marL="0" lvl="0" indent="0" algn="ctr" defTabSz="1022350">
                <a:lnSpc>
                  <a:spcPct val="90000"/>
                </a:lnSpc>
                <a:spcBef>
                  <a:spcPct val="0"/>
                </a:spcBef>
                <a:spcAft>
                  <a:spcPct val="35000"/>
                </a:spcAft>
                <a:buNone/>
              </a:pPr>
              <a:r>
                <a:rPr lang="en-US" sz="2400" b="1" kern="1200" dirty="0">
                  <a:solidFill>
                    <a:schemeClr val="tx1"/>
                  </a:solidFill>
                  <a:latin typeface="Segoe UI" panose="020B0502040204020203" pitchFamily="34" charset="0"/>
                  <a:cs typeface="Segoe UI" panose="020B0502040204020203" pitchFamily="34" charset="0"/>
                </a:rPr>
                <a:t>Modern school</a:t>
              </a:r>
              <a:endParaRPr lang="en-SG" sz="2400" b="1" kern="1200" dirty="0">
                <a:solidFill>
                  <a:schemeClr val="tx1"/>
                </a:solidFill>
                <a:latin typeface="Segoe UI" panose="020B0502040204020203" pitchFamily="34" charset="0"/>
                <a:cs typeface="Segoe UI" panose="020B0502040204020203" pitchFamily="34" charset="0"/>
              </a:endParaRPr>
            </a:p>
          </p:txBody>
        </p:sp>
      </p:grpSp>
      <p:sp>
        <p:nvSpPr>
          <p:cNvPr id="5" name="TextBox 4">
            <a:extLst>
              <a:ext uri="{FF2B5EF4-FFF2-40B4-BE49-F238E27FC236}">
                <a16:creationId xmlns:a16="http://schemas.microsoft.com/office/drawing/2014/main" id="{3BD54CC0-F186-4C5C-88F5-C6D28DA9BAC0}"/>
              </a:ext>
            </a:extLst>
          </p:cNvPr>
          <p:cNvSpPr txBox="1"/>
          <p:nvPr/>
        </p:nvSpPr>
        <p:spPr>
          <a:xfrm>
            <a:off x="8322875" y="1243480"/>
            <a:ext cx="3788597" cy="2862322"/>
          </a:xfrm>
          <a:prstGeom prst="rect">
            <a:avLst/>
          </a:prstGeom>
          <a:noFill/>
        </p:spPr>
        <p:txBody>
          <a:bodyPr wrap="square">
            <a:spAutoFit/>
          </a:bodyPr>
          <a:lstStyle/>
          <a:p>
            <a:pPr algn="ctr">
              <a:spcBef>
                <a:spcPct val="0"/>
              </a:spcBef>
            </a:pPr>
            <a:r>
              <a:rPr lang="en-US" b="1" dirty="0">
                <a:solidFill>
                  <a:schemeClr val="bg1"/>
                </a:solidFill>
                <a:latin typeface="Segoe UI" panose="020B0502040204020203" pitchFamily="34" charset="0"/>
                <a:cs typeface="Segoe UI" panose="020B0502040204020203" pitchFamily="34" charset="0"/>
              </a:rPr>
              <a:t>National assessment: 61.2% of primary school students study mathematics,</a:t>
            </a:r>
            <a:r>
              <a:rPr lang="ky-KG" b="1" dirty="0">
                <a:solidFill>
                  <a:schemeClr val="bg1"/>
                </a:solidFill>
                <a:latin typeface="Segoe UI" panose="020B0502040204020203" pitchFamily="34" charset="0"/>
                <a:cs typeface="Segoe UI" panose="020B0502040204020203" pitchFamily="34" charset="0"/>
              </a:rPr>
              <a:t> </a:t>
            </a:r>
          </a:p>
          <a:p>
            <a:pPr algn="ctr">
              <a:spcBef>
                <a:spcPct val="0"/>
              </a:spcBef>
            </a:pPr>
            <a:r>
              <a:rPr lang="en-US" b="1" dirty="0">
                <a:solidFill>
                  <a:schemeClr val="bg1"/>
                </a:solidFill>
                <a:latin typeface="Segoe UI" panose="020B0502040204020203" pitchFamily="34" charset="0"/>
                <a:cs typeface="Segoe UI" panose="020B0502040204020203" pitchFamily="34" charset="0"/>
              </a:rPr>
              <a:t>while 49.2% do not reach the basic level of literacy in reading and comprehension.</a:t>
            </a:r>
            <a:endParaRPr lang="ky-KG" b="1" dirty="0">
              <a:solidFill>
                <a:schemeClr val="bg1"/>
              </a:solidFill>
              <a:latin typeface="Segoe UI" panose="020B0502040204020203" pitchFamily="34" charset="0"/>
              <a:cs typeface="Segoe UI" panose="020B0502040204020203" pitchFamily="34" charset="0"/>
            </a:endParaRPr>
          </a:p>
          <a:p>
            <a:pPr algn="ctr">
              <a:spcBef>
                <a:spcPct val="0"/>
              </a:spcBef>
            </a:pPr>
            <a:r>
              <a:rPr lang="en-US" i="1" dirty="0">
                <a:solidFill>
                  <a:schemeClr val="bg1"/>
                </a:solidFill>
                <a:latin typeface="Times New Roman" panose="02020603050405020304" pitchFamily="18" charset="0"/>
                <a:ea typeface="Calibri" panose="020F0502020204030204" pitchFamily="34" charset="0"/>
              </a:rPr>
              <a:t>The last time Kyrgyzstan participated in the PISA was 15 years ago in 2009, where it ranked last out of 65 countries.</a:t>
            </a:r>
            <a:endParaRPr lang="ru-RU" b="1" dirty="0">
              <a:solidFill>
                <a:schemeClr val="bg1"/>
              </a:solidFill>
              <a:latin typeface="Segoe UI" panose="020B0502040204020203" pitchFamily="34" charset="0"/>
              <a:cs typeface="Segoe UI" panose="020B0502040204020203" pitchFamily="34" charset="0"/>
            </a:endParaRPr>
          </a:p>
        </p:txBody>
      </p:sp>
      <p:sp>
        <p:nvSpPr>
          <p:cNvPr id="7" name="Скругленный прямоугольник 6">
            <a:extLst>
              <a:ext uri="{FF2B5EF4-FFF2-40B4-BE49-F238E27FC236}">
                <a16:creationId xmlns:a16="http://schemas.microsoft.com/office/drawing/2014/main" id="{4CEF269C-517D-75B9-EA4D-8DFD7BA3123F}"/>
              </a:ext>
            </a:extLst>
          </p:cNvPr>
          <p:cNvSpPr/>
          <p:nvPr/>
        </p:nvSpPr>
        <p:spPr>
          <a:xfrm>
            <a:off x="263236" y="2363132"/>
            <a:ext cx="3630104" cy="652274"/>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y-KG" sz="2800" b="1">
              <a:solidFill>
                <a:schemeClr val="bg1"/>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8995106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a:extLst>
              <a:ext uri="{FF2B5EF4-FFF2-40B4-BE49-F238E27FC236}">
                <a16:creationId xmlns:a16="http://schemas.microsoft.com/office/drawing/2014/main" id="{F5E5580C-3F46-9797-D4C5-A93BCAEEA676}"/>
              </a:ext>
            </a:extLst>
          </p:cNvPr>
          <p:cNvSpPr/>
          <p:nvPr/>
        </p:nvSpPr>
        <p:spPr>
          <a:xfrm>
            <a:off x="0" y="0"/>
            <a:ext cx="12192000" cy="6857999"/>
          </a:xfrm>
          <a:prstGeom prst="rect">
            <a:avLst/>
          </a:prstGeom>
          <a:gradFill flip="none" rotWithShape="1">
            <a:gsLst>
              <a:gs pos="0">
                <a:srgbClr val="0042D0"/>
              </a:gs>
              <a:gs pos="100000">
                <a:srgbClr val="6D07B7"/>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Рисунок 4">
            <a:extLst>
              <a:ext uri="{FF2B5EF4-FFF2-40B4-BE49-F238E27FC236}">
                <a16:creationId xmlns:a16="http://schemas.microsoft.com/office/drawing/2014/main" id="{B31D4EEE-6773-D048-DC26-6A97F735D2BB}"/>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9580" y="1149208"/>
            <a:ext cx="12192000" cy="5708791"/>
          </a:xfrm>
          <a:prstGeom prst="rect">
            <a:avLst/>
          </a:prstGeom>
        </p:spPr>
      </p:pic>
      <p:sp>
        <p:nvSpPr>
          <p:cNvPr id="6" name="TextBox 5">
            <a:extLst>
              <a:ext uri="{FF2B5EF4-FFF2-40B4-BE49-F238E27FC236}">
                <a16:creationId xmlns:a16="http://schemas.microsoft.com/office/drawing/2014/main" id="{9F901663-BE1A-108E-2704-D293DD8F9CF5}"/>
              </a:ext>
            </a:extLst>
          </p:cNvPr>
          <p:cNvSpPr txBox="1"/>
          <p:nvPr/>
        </p:nvSpPr>
        <p:spPr>
          <a:xfrm>
            <a:off x="222987" y="1197702"/>
            <a:ext cx="11726865" cy="2215991"/>
          </a:xfrm>
          <a:prstGeom prst="rect">
            <a:avLst/>
          </a:prstGeom>
          <a:noFill/>
        </p:spPr>
        <p:txBody>
          <a:bodyPr wrap="square" rtlCol="0">
            <a:spAutoFit/>
          </a:bodyPr>
          <a:lstStyle/>
          <a:p>
            <a:pPr marL="342900" indent="-342900">
              <a:buSzPct val="120000"/>
              <a:buFont typeface="Wingdings" panose="05000000000000000000" pitchFamily="2" charset="2"/>
              <a:buChar char="v"/>
            </a:pPr>
            <a:r>
              <a:rPr lang="en-US" sz="2300" dirty="0">
                <a:solidFill>
                  <a:srgbClr val="003964"/>
                </a:solidFill>
                <a:latin typeface="Segoe UI" panose="020B0502040204020203" pitchFamily="34" charset="0"/>
                <a:cs typeface="Segoe UI" panose="020B0502040204020203" pitchFamily="34" charset="0"/>
              </a:rPr>
              <a:t>The most important aspect is a clear, modern educational curriculum and advanced textbooks adapted to global standards.</a:t>
            </a:r>
            <a:endParaRPr lang="ru-RU" sz="2300" dirty="0">
              <a:solidFill>
                <a:srgbClr val="003964"/>
              </a:solidFill>
              <a:latin typeface="Segoe UI" panose="020B0502040204020203" pitchFamily="34" charset="0"/>
              <a:cs typeface="Segoe UI" panose="020B0502040204020203" pitchFamily="34" charset="0"/>
            </a:endParaRPr>
          </a:p>
          <a:p>
            <a:pPr marL="342900" indent="-342900">
              <a:buFont typeface="Wingdings" panose="05000000000000000000" pitchFamily="2" charset="2"/>
              <a:buChar char="v"/>
            </a:pPr>
            <a:r>
              <a:rPr lang="en-US" sz="2300" dirty="0">
                <a:solidFill>
                  <a:srgbClr val="003964"/>
                </a:solidFill>
                <a:latin typeface="Segoe UI" panose="020B0502040204020203" pitchFamily="34" charset="0"/>
                <a:cs typeface="Segoe UI" panose="020B0502040204020203" pitchFamily="34" charset="0"/>
              </a:rPr>
              <a:t>Completely new subject and pedagogical standards and requirements.</a:t>
            </a:r>
            <a:endParaRPr lang="ru-RU" sz="2300" dirty="0">
              <a:solidFill>
                <a:srgbClr val="003964"/>
              </a:solidFill>
              <a:latin typeface="Segoe UI" panose="020B0502040204020203" pitchFamily="34" charset="0"/>
              <a:cs typeface="Segoe UI" panose="020B0502040204020203" pitchFamily="34" charset="0"/>
            </a:endParaRPr>
          </a:p>
          <a:p>
            <a:pPr marL="342900" lvl="1" indent="-342900">
              <a:buSzPct val="120000"/>
              <a:buFont typeface="Wingdings" panose="05000000000000000000" pitchFamily="2" charset="2"/>
              <a:buChar char="v"/>
            </a:pPr>
            <a:r>
              <a:rPr lang="en-US" sz="2300" dirty="0">
                <a:solidFill>
                  <a:srgbClr val="003964"/>
                </a:solidFill>
                <a:latin typeface="Segoe UI" panose="020B0502040204020203" pitchFamily="34" charset="0"/>
                <a:cs typeface="Segoe UI" panose="020B0502040204020203" pitchFamily="34" charset="0"/>
              </a:rPr>
              <a:t>Formation of new skills (continuous professional development) for 89,000 school teachers, online from 100 to 300 hours per year.</a:t>
            </a:r>
            <a:endParaRPr lang="ru-RU" sz="2300" dirty="0">
              <a:solidFill>
                <a:srgbClr val="003964"/>
              </a:solidFill>
              <a:latin typeface="Segoe UI" panose="020B0502040204020203" pitchFamily="34" charset="0"/>
              <a:cs typeface="Segoe UI" panose="020B0502040204020203" pitchFamily="34" charset="0"/>
            </a:endParaRPr>
          </a:p>
          <a:p>
            <a:pPr marL="342900" lvl="1" indent="-342900">
              <a:buSzPct val="120000"/>
              <a:buFont typeface="Wingdings" panose="05000000000000000000" pitchFamily="2" charset="2"/>
              <a:buChar char="v"/>
            </a:pPr>
            <a:r>
              <a:rPr lang="en-US" sz="2300" dirty="0">
                <a:solidFill>
                  <a:srgbClr val="003964"/>
                </a:solidFill>
                <a:latin typeface="Segoe UI" panose="020B0502040204020203" pitchFamily="34" charset="0"/>
                <a:cs typeface="Segoe UI" panose="020B0502040204020203" pitchFamily="34" charset="0"/>
              </a:rPr>
              <a:t>Dissemination of advanced global educational practices and technologies.</a:t>
            </a:r>
            <a:endParaRPr lang="ru-RU" sz="2300" dirty="0">
              <a:solidFill>
                <a:srgbClr val="003964"/>
              </a:solidFill>
              <a:latin typeface="Segoe UI" panose="020B0502040204020203" pitchFamily="34" charset="0"/>
              <a:cs typeface="Segoe UI" panose="020B0502040204020203" pitchFamily="34" charset="0"/>
            </a:endParaRPr>
          </a:p>
        </p:txBody>
      </p:sp>
      <p:sp>
        <p:nvSpPr>
          <p:cNvPr id="13" name="Прямоугольник: скругленные углы 12">
            <a:extLst>
              <a:ext uri="{FF2B5EF4-FFF2-40B4-BE49-F238E27FC236}">
                <a16:creationId xmlns:a16="http://schemas.microsoft.com/office/drawing/2014/main" id="{9E8952A1-BCEE-5B26-CAB0-74E98270C88D}"/>
              </a:ext>
            </a:extLst>
          </p:cNvPr>
          <p:cNvSpPr/>
          <p:nvPr/>
        </p:nvSpPr>
        <p:spPr>
          <a:xfrm>
            <a:off x="4409433" y="193604"/>
            <a:ext cx="7555832" cy="762000"/>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lang="en-US" sz="2800" b="1" dirty="0">
                <a:solidFill>
                  <a:schemeClr val="bg1"/>
                </a:solidFill>
                <a:latin typeface="Segoe UI" panose="020B0502040204020203" pitchFamily="34" charset="0"/>
                <a:cs typeface="Segoe UI" panose="020B0502040204020203" pitchFamily="34" charset="0"/>
              </a:rPr>
              <a:t>SCHOOL EDUCATION </a:t>
            </a:r>
          </a:p>
        </p:txBody>
      </p:sp>
      <p:grpSp>
        <p:nvGrpSpPr>
          <p:cNvPr id="16" name="Группа 15">
            <a:extLst>
              <a:ext uri="{FF2B5EF4-FFF2-40B4-BE49-F238E27FC236}">
                <a16:creationId xmlns:a16="http://schemas.microsoft.com/office/drawing/2014/main" id="{6ABEB852-ACB4-8DC8-D4AF-C2403D888F7E}"/>
              </a:ext>
            </a:extLst>
          </p:cNvPr>
          <p:cNvGrpSpPr/>
          <p:nvPr/>
        </p:nvGrpSpPr>
        <p:grpSpPr>
          <a:xfrm>
            <a:off x="91938" y="3607297"/>
            <a:ext cx="11988963" cy="2735942"/>
            <a:chOff x="0" y="4122057"/>
            <a:chExt cx="11333555" cy="2735942"/>
          </a:xfrm>
        </p:grpSpPr>
        <p:sp>
          <p:nvSpPr>
            <p:cNvPr id="11" name="Прямоугольник 10">
              <a:extLst>
                <a:ext uri="{FF2B5EF4-FFF2-40B4-BE49-F238E27FC236}">
                  <a16:creationId xmlns:a16="http://schemas.microsoft.com/office/drawing/2014/main" id="{D5EC2A84-9B43-CD74-FF76-AF0AF16500C2}"/>
                </a:ext>
              </a:extLst>
            </p:cNvPr>
            <p:cNvSpPr/>
            <p:nvPr/>
          </p:nvSpPr>
          <p:spPr>
            <a:xfrm>
              <a:off x="0" y="4122057"/>
              <a:ext cx="2696178" cy="2735942"/>
            </a:xfrm>
            <a:prstGeom prst="rect">
              <a:avLst/>
            </a:prstGeom>
            <a:gradFill>
              <a:gsLst>
                <a:gs pos="39000">
                  <a:schemeClr val="bg1">
                    <a:lumMod val="95000"/>
                  </a:schemeClr>
                </a:gs>
                <a:gs pos="100000">
                  <a:schemeClr val="bg1">
                    <a:lumMod val="95000"/>
                    <a:alpha val="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Прямоугольник 11">
              <a:extLst>
                <a:ext uri="{FF2B5EF4-FFF2-40B4-BE49-F238E27FC236}">
                  <a16:creationId xmlns:a16="http://schemas.microsoft.com/office/drawing/2014/main" id="{4930E406-E263-FF39-F789-8A5E4572388F}"/>
                </a:ext>
              </a:extLst>
            </p:cNvPr>
            <p:cNvSpPr/>
            <p:nvPr/>
          </p:nvSpPr>
          <p:spPr>
            <a:xfrm>
              <a:off x="2928463" y="4122057"/>
              <a:ext cx="2696178" cy="2735942"/>
            </a:xfrm>
            <a:prstGeom prst="rect">
              <a:avLst/>
            </a:prstGeom>
            <a:gradFill>
              <a:gsLst>
                <a:gs pos="39000">
                  <a:schemeClr val="bg1">
                    <a:lumMod val="95000"/>
                  </a:schemeClr>
                </a:gs>
                <a:gs pos="100000">
                  <a:schemeClr val="bg1">
                    <a:lumMod val="95000"/>
                    <a:alpha val="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Прямоугольник 13">
              <a:extLst>
                <a:ext uri="{FF2B5EF4-FFF2-40B4-BE49-F238E27FC236}">
                  <a16:creationId xmlns:a16="http://schemas.microsoft.com/office/drawing/2014/main" id="{41180797-A5DE-41EE-A2E8-7D5DF400F6ED}"/>
                </a:ext>
              </a:extLst>
            </p:cNvPr>
            <p:cNvSpPr/>
            <p:nvPr/>
          </p:nvSpPr>
          <p:spPr>
            <a:xfrm>
              <a:off x="5782920" y="4122057"/>
              <a:ext cx="2696178" cy="2735942"/>
            </a:xfrm>
            <a:prstGeom prst="rect">
              <a:avLst/>
            </a:prstGeom>
            <a:gradFill>
              <a:gsLst>
                <a:gs pos="39000">
                  <a:schemeClr val="bg1">
                    <a:lumMod val="95000"/>
                  </a:schemeClr>
                </a:gs>
                <a:gs pos="100000">
                  <a:schemeClr val="bg1">
                    <a:lumMod val="95000"/>
                    <a:alpha val="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Прямоугольник 14">
              <a:extLst>
                <a:ext uri="{FF2B5EF4-FFF2-40B4-BE49-F238E27FC236}">
                  <a16:creationId xmlns:a16="http://schemas.microsoft.com/office/drawing/2014/main" id="{6572C045-9E9B-B202-36F2-8B230F9D0BAF}"/>
                </a:ext>
              </a:extLst>
            </p:cNvPr>
            <p:cNvSpPr/>
            <p:nvPr/>
          </p:nvSpPr>
          <p:spPr>
            <a:xfrm>
              <a:off x="8637377" y="4122057"/>
              <a:ext cx="2696178" cy="2735942"/>
            </a:xfrm>
            <a:prstGeom prst="rect">
              <a:avLst/>
            </a:prstGeom>
            <a:gradFill>
              <a:gsLst>
                <a:gs pos="39000">
                  <a:schemeClr val="bg1">
                    <a:lumMod val="95000"/>
                  </a:schemeClr>
                </a:gs>
                <a:gs pos="100000">
                  <a:schemeClr val="bg1">
                    <a:lumMod val="95000"/>
                    <a:alpha val="0"/>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8" name="TextBox 10">
            <a:extLst>
              <a:ext uri="{FF2B5EF4-FFF2-40B4-BE49-F238E27FC236}">
                <a16:creationId xmlns:a16="http://schemas.microsoft.com/office/drawing/2014/main" id="{71C391CF-0F61-8A53-DDF2-BC1590CACDA4}"/>
              </a:ext>
            </a:extLst>
          </p:cNvPr>
          <p:cNvSpPr txBox="1"/>
          <p:nvPr/>
        </p:nvSpPr>
        <p:spPr>
          <a:xfrm>
            <a:off x="6287564" y="3706162"/>
            <a:ext cx="2747785" cy="2290692"/>
          </a:xfrm>
          <a:prstGeom prst="rect">
            <a:avLst/>
          </a:prstGeom>
        </p:spPr>
        <p:txBody>
          <a:bodyPr wrap="square" lIns="0" tIns="0" rIns="0" bIns="0" rtlCol="0" anchor="t">
            <a:spAutoFit/>
          </a:bodyPr>
          <a:lstStyle/>
          <a:p>
            <a:pPr algn="ctr">
              <a:lnSpc>
                <a:spcPts val="2027"/>
              </a:lnSpc>
            </a:pPr>
            <a:r>
              <a:rPr lang="en-US" b="1" dirty="0">
                <a:latin typeface="Segoe UI" panose="020B0502040204020203" pitchFamily="34" charset="0"/>
                <a:cs typeface="Segoe UI" panose="020B0502040204020203" pitchFamily="34" charset="0"/>
              </a:rPr>
              <a:t>Pedagogical workshops (workshops) on STEM subjects.</a:t>
            </a:r>
            <a:endParaRPr lang="ky-KG" b="1" dirty="0">
              <a:latin typeface="Segoe UI" panose="020B0502040204020203" pitchFamily="34" charset="0"/>
              <a:cs typeface="Segoe UI" panose="020B0502040204020203" pitchFamily="34" charset="0"/>
            </a:endParaRPr>
          </a:p>
          <a:p>
            <a:pPr algn="ctr">
              <a:lnSpc>
                <a:spcPts val="2027"/>
              </a:lnSpc>
            </a:pPr>
            <a:r>
              <a:rPr lang="ru-RU" sz="1600" b="1" i="1" dirty="0">
                <a:solidFill>
                  <a:srgbClr val="002060"/>
                </a:solidFill>
                <a:latin typeface="Segoe UI" panose="020B0502040204020203" pitchFamily="34" charset="0"/>
                <a:cs typeface="Segoe UI" panose="020B0502040204020203" pitchFamily="34" charset="0"/>
              </a:rPr>
              <a:t>(</a:t>
            </a:r>
            <a:r>
              <a:rPr lang="en-US" sz="1600" b="1" i="1" dirty="0">
                <a:solidFill>
                  <a:srgbClr val="002060"/>
                </a:solidFill>
                <a:latin typeface="Segoe UI" panose="020B0502040204020203" pitchFamily="34" charset="0"/>
                <a:cs typeface="Segoe UI" panose="020B0502040204020203" pitchFamily="34" charset="0"/>
              </a:rPr>
              <a:t>The World Bank is establishing laboratories and assisting in content development. 47,000 teachers are being trained in PISA, STEM, and IT).</a:t>
            </a:r>
            <a:endParaRPr lang="ky-KG" sz="1600" b="1" i="1" dirty="0">
              <a:solidFill>
                <a:srgbClr val="002060"/>
              </a:solidFill>
              <a:latin typeface="Segoe UI" panose="020B0502040204020203" pitchFamily="34" charset="0"/>
              <a:cs typeface="Segoe UI" panose="020B0502040204020203" pitchFamily="34" charset="0"/>
            </a:endParaRPr>
          </a:p>
        </p:txBody>
      </p:sp>
      <p:sp>
        <p:nvSpPr>
          <p:cNvPr id="9" name="TextBox 38">
            <a:extLst>
              <a:ext uri="{FF2B5EF4-FFF2-40B4-BE49-F238E27FC236}">
                <a16:creationId xmlns:a16="http://schemas.microsoft.com/office/drawing/2014/main" id="{12835F5A-ED22-7592-C5A2-E39C37BB95D6}"/>
              </a:ext>
            </a:extLst>
          </p:cNvPr>
          <p:cNvSpPr txBox="1"/>
          <p:nvPr/>
        </p:nvSpPr>
        <p:spPr>
          <a:xfrm>
            <a:off x="3273948" y="3718985"/>
            <a:ext cx="2536179" cy="1877437"/>
          </a:xfrm>
          <a:prstGeom prst="rect">
            <a:avLst/>
          </a:prstGeom>
        </p:spPr>
        <p:txBody>
          <a:bodyPr wrap="square" lIns="0" tIns="0" rIns="0" bIns="0" rtlCol="0" anchor="t">
            <a:spAutoFit/>
          </a:bodyPr>
          <a:lstStyle/>
          <a:p>
            <a:pPr algn="ctr"/>
            <a:r>
              <a:rPr lang="en-US" b="1" spc="21" dirty="0">
                <a:latin typeface="Segoe UI" panose="020B0502040204020203" pitchFamily="34" charset="0"/>
                <a:cs typeface="Segoe UI" panose="020B0502040204020203" pitchFamily="34" charset="0"/>
              </a:rPr>
              <a:t>Department of education quality development</a:t>
            </a:r>
          </a:p>
          <a:p>
            <a:pPr algn="ctr"/>
            <a:r>
              <a:rPr lang="ky-KG" b="1" spc="21" dirty="0">
                <a:latin typeface="Segoe UI" panose="020B0502040204020203" pitchFamily="34" charset="0"/>
                <a:cs typeface="Segoe UI" panose="020B0502040204020203" pitchFamily="34" charset="0"/>
              </a:rPr>
              <a:t> </a:t>
            </a:r>
            <a:r>
              <a:rPr lang="en-US" b="1" spc="21" dirty="0">
                <a:solidFill>
                  <a:srgbClr val="002060"/>
                </a:solidFill>
                <a:latin typeface="Segoe UI" panose="020B0502040204020203" pitchFamily="34" charset="0"/>
                <a:cs typeface="Segoe UI" panose="020B0502040204020203" pitchFamily="34" charset="0"/>
              </a:rPr>
              <a:t>Quality assessment center</a:t>
            </a:r>
            <a:endParaRPr lang="ky-KG" b="1" spc="21" dirty="0">
              <a:solidFill>
                <a:schemeClr val="accent1">
                  <a:lumMod val="50000"/>
                </a:schemeClr>
              </a:solidFill>
              <a:latin typeface="Segoe UI" panose="020B0502040204020203" pitchFamily="34" charset="0"/>
              <a:cs typeface="Segoe UI" panose="020B0502040204020203" pitchFamily="34" charset="0"/>
            </a:endParaRPr>
          </a:p>
          <a:p>
            <a:pPr algn="ctr"/>
            <a:r>
              <a:rPr lang="ky-KG" sz="1600" b="1" i="1" spc="21" dirty="0">
                <a:solidFill>
                  <a:schemeClr val="accent1">
                    <a:lumMod val="50000"/>
                  </a:schemeClr>
                </a:solidFill>
                <a:latin typeface="Segoe UI" panose="020B0502040204020203" pitchFamily="34" charset="0"/>
                <a:cs typeface="Segoe UI" panose="020B0502040204020203" pitchFamily="34" charset="0"/>
              </a:rPr>
              <a:t>(</a:t>
            </a:r>
            <a:r>
              <a:rPr lang="en-US" sz="1600" b="1" i="1" spc="21" dirty="0">
                <a:solidFill>
                  <a:schemeClr val="accent1">
                    <a:lumMod val="50000"/>
                  </a:schemeClr>
                </a:solidFill>
                <a:latin typeface="Segoe UI" panose="020B0502040204020203" pitchFamily="34" charset="0"/>
                <a:cs typeface="Segoe UI" panose="020B0502040204020203" pitchFamily="34" charset="0"/>
              </a:rPr>
              <a:t>normative acts are being developed. </a:t>
            </a:r>
            <a:r>
              <a:rPr lang="ky-KG" sz="1600" b="1" i="1" spc="21" dirty="0">
                <a:solidFill>
                  <a:schemeClr val="accent1">
                    <a:lumMod val="50000"/>
                  </a:schemeClr>
                </a:solidFill>
                <a:latin typeface="Segoe UI" panose="020B0502040204020203" pitchFamily="34" charset="0"/>
                <a:cs typeface="Segoe UI" panose="020B0502040204020203" pitchFamily="34" charset="0"/>
              </a:rPr>
              <a:t>)</a:t>
            </a:r>
            <a:endParaRPr lang="ru-RU" sz="1600" i="1" spc="21" dirty="0">
              <a:solidFill>
                <a:schemeClr val="accent1">
                  <a:lumMod val="50000"/>
                </a:schemeClr>
              </a:solidFill>
              <a:latin typeface="Segoe UI" panose="020B0502040204020203" pitchFamily="34" charset="0"/>
              <a:cs typeface="Segoe UI" panose="020B0502040204020203" pitchFamily="34" charset="0"/>
            </a:endParaRPr>
          </a:p>
        </p:txBody>
      </p:sp>
      <p:sp>
        <p:nvSpPr>
          <p:cNvPr id="10" name="TextBox 45">
            <a:extLst>
              <a:ext uri="{FF2B5EF4-FFF2-40B4-BE49-F238E27FC236}">
                <a16:creationId xmlns:a16="http://schemas.microsoft.com/office/drawing/2014/main" id="{253E8DF1-2558-FFF2-A10E-FB12412DFC4C}"/>
              </a:ext>
            </a:extLst>
          </p:cNvPr>
          <p:cNvSpPr txBox="1"/>
          <p:nvPr/>
        </p:nvSpPr>
        <p:spPr>
          <a:xfrm>
            <a:off x="9202782" y="3706162"/>
            <a:ext cx="2906860" cy="2515112"/>
          </a:xfrm>
          <a:prstGeom prst="rect">
            <a:avLst/>
          </a:prstGeom>
        </p:spPr>
        <p:txBody>
          <a:bodyPr wrap="square" lIns="0" tIns="0" rIns="0" bIns="0" rtlCol="0" anchor="t">
            <a:spAutoFit/>
          </a:bodyPr>
          <a:lstStyle/>
          <a:p>
            <a:pPr algn="ctr">
              <a:lnSpc>
                <a:spcPts val="2196"/>
              </a:lnSpc>
              <a:spcBef>
                <a:spcPct val="0"/>
              </a:spcBef>
            </a:pPr>
            <a:r>
              <a:rPr lang="en-US" spc="21" dirty="0">
                <a:latin typeface="Segoe UI" panose="020B0502040204020203" pitchFamily="34" charset="0"/>
                <a:cs typeface="Segoe UI" panose="020B0502040204020203" pitchFamily="34" charset="0"/>
              </a:rPr>
              <a:t> </a:t>
            </a:r>
            <a:r>
              <a:rPr lang="en-US" b="1" spc="21" dirty="0">
                <a:latin typeface="Segoe UI" panose="020B0502040204020203" pitchFamily="34" charset="0"/>
                <a:cs typeface="Segoe UI" panose="020B0502040204020203" pitchFamily="34" charset="0"/>
              </a:rPr>
              <a:t>Assessment of teachers' professional competence.</a:t>
            </a:r>
          </a:p>
          <a:p>
            <a:pPr algn="ctr">
              <a:lnSpc>
                <a:spcPts val="2196"/>
              </a:lnSpc>
              <a:spcBef>
                <a:spcPct val="0"/>
              </a:spcBef>
            </a:pPr>
            <a:r>
              <a:rPr lang="en-US" b="1" spc="21" dirty="0">
                <a:latin typeface="Segoe UI" panose="020B0502040204020203" pitchFamily="34" charset="0"/>
                <a:cs typeface="Segoe UI" panose="020B0502040204020203" pitchFamily="34" charset="0"/>
              </a:rPr>
              <a:t>Payment based on results. Motivation.</a:t>
            </a:r>
            <a:r>
              <a:rPr lang="ky-KG" b="1" spc="21" dirty="0">
                <a:latin typeface="Segoe UI" panose="020B0502040204020203" pitchFamily="34" charset="0"/>
                <a:cs typeface="Segoe UI" panose="020B0502040204020203" pitchFamily="34" charset="0"/>
              </a:rPr>
              <a:t> </a:t>
            </a:r>
          </a:p>
          <a:p>
            <a:pPr algn="ctr">
              <a:lnSpc>
                <a:spcPts val="2196"/>
              </a:lnSpc>
              <a:spcBef>
                <a:spcPct val="0"/>
              </a:spcBef>
            </a:pPr>
            <a:r>
              <a:rPr lang="en-US" b="1" spc="21" dirty="0">
                <a:solidFill>
                  <a:schemeClr val="accent1">
                    <a:lumMod val="50000"/>
                  </a:schemeClr>
                </a:solidFill>
                <a:latin typeface="Segoe UI" panose="020B0502040204020203" pitchFamily="34" charset="0"/>
                <a:cs typeface="Segoe UI" panose="020B0502040204020203" pitchFamily="34" charset="0"/>
              </a:rPr>
              <a:t>National portal of pedagogical personnel.</a:t>
            </a:r>
          </a:p>
          <a:p>
            <a:pPr algn="ctr">
              <a:lnSpc>
                <a:spcPts val="2196"/>
              </a:lnSpc>
              <a:spcBef>
                <a:spcPct val="0"/>
              </a:spcBef>
            </a:pPr>
            <a:r>
              <a:rPr lang="en-US" sz="1600" b="1" i="1" spc="21" dirty="0">
                <a:solidFill>
                  <a:schemeClr val="accent1">
                    <a:lumMod val="50000"/>
                  </a:schemeClr>
                </a:solidFill>
                <a:latin typeface="Segoe UI" panose="020B0502040204020203" pitchFamily="34" charset="0"/>
                <a:cs typeface="Segoe UI" panose="020B0502040204020203" pitchFamily="34" charset="0"/>
              </a:rPr>
              <a:t>(The assessment system and portal are in the development stage.)</a:t>
            </a:r>
            <a:endParaRPr lang="ky-KG" sz="1600" b="1" i="1" spc="21" dirty="0">
              <a:solidFill>
                <a:schemeClr val="accent1">
                  <a:lumMod val="50000"/>
                </a:schemeClr>
              </a:solidFill>
              <a:latin typeface="Segoe UI" panose="020B0502040204020203" pitchFamily="34" charset="0"/>
              <a:cs typeface="Segoe UI" panose="020B0502040204020203" pitchFamily="34" charset="0"/>
            </a:endParaRPr>
          </a:p>
        </p:txBody>
      </p:sp>
      <p:sp>
        <p:nvSpPr>
          <p:cNvPr id="7" name="TextBox 46">
            <a:extLst>
              <a:ext uri="{FF2B5EF4-FFF2-40B4-BE49-F238E27FC236}">
                <a16:creationId xmlns:a16="http://schemas.microsoft.com/office/drawing/2014/main" id="{E097E970-0BC3-7E7D-FB22-B0E298125D95}"/>
              </a:ext>
            </a:extLst>
          </p:cNvPr>
          <p:cNvSpPr txBox="1"/>
          <p:nvPr/>
        </p:nvSpPr>
        <p:spPr>
          <a:xfrm>
            <a:off x="82358" y="3731008"/>
            <a:ext cx="2785795" cy="2232984"/>
          </a:xfrm>
          <a:prstGeom prst="rect">
            <a:avLst/>
          </a:prstGeom>
        </p:spPr>
        <p:txBody>
          <a:bodyPr wrap="square" lIns="0" tIns="0" rIns="0" bIns="0" rtlCol="0" anchor="t">
            <a:spAutoFit/>
          </a:bodyPr>
          <a:lstStyle/>
          <a:p>
            <a:pPr algn="ctr">
              <a:lnSpc>
                <a:spcPts val="2196"/>
              </a:lnSpc>
              <a:spcBef>
                <a:spcPct val="0"/>
              </a:spcBef>
            </a:pPr>
            <a:r>
              <a:rPr lang="en-US" b="1" spc="21" dirty="0">
                <a:latin typeface="Segoe UI" panose="020B0502040204020203" pitchFamily="34" charset="0"/>
                <a:cs typeface="Segoe UI" panose="020B0502040204020203" pitchFamily="34" charset="0"/>
              </a:rPr>
              <a:t>Center for innovative pedagogical technologies</a:t>
            </a:r>
            <a:r>
              <a:rPr lang="ky-KG" b="1" spc="21" dirty="0">
                <a:latin typeface="Segoe UI" panose="020B0502040204020203" pitchFamily="34" charset="0"/>
                <a:cs typeface="Segoe UI" panose="020B0502040204020203" pitchFamily="34" charset="0"/>
              </a:rPr>
              <a:t> </a:t>
            </a:r>
          </a:p>
          <a:p>
            <a:pPr algn="ctr">
              <a:lnSpc>
                <a:spcPts val="2196"/>
              </a:lnSpc>
              <a:spcBef>
                <a:spcPct val="0"/>
              </a:spcBef>
            </a:pPr>
            <a:r>
              <a:rPr lang="en-US" b="1" spc="21" dirty="0">
                <a:solidFill>
                  <a:srgbClr val="002060"/>
                </a:solidFill>
                <a:latin typeface="Segoe UI" panose="020B0502040204020203" pitchFamily="34" charset="0"/>
                <a:cs typeface="Segoe UI" panose="020B0502040204020203" pitchFamily="34" charset="0"/>
              </a:rPr>
              <a:t>(Mind center: virtual, nomadic teacher and school).</a:t>
            </a:r>
            <a:endParaRPr lang="ky-KG" b="1" spc="21" dirty="0">
              <a:solidFill>
                <a:schemeClr val="accent1">
                  <a:lumMod val="50000"/>
                </a:schemeClr>
              </a:solidFill>
              <a:latin typeface="Segoe UI" panose="020B0502040204020203" pitchFamily="34" charset="0"/>
              <a:cs typeface="Segoe UI" panose="020B0502040204020203" pitchFamily="34" charset="0"/>
            </a:endParaRPr>
          </a:p>
          <a:p>
            <a:pPr algn="ctr">
              <a:lnSpc>
                <a:spcPts val="2196"/>
              </a:lnSpc>
              <a:spcBef>
                <a:spcPct val="0"/>
              </a:spcBef>
            </a:pPr>
            <a:r>
              <a:rPr lang="en-US" sz="1600" b="1" i="1" spc="21" dirty="0">
                <a:solidFill>
                  <a:schemeClr val="accent1">
                    <a:lumMod val="50000"/>
                  </a:schemeClr>
                </a:solidFill>
                <a:latin typeface="Segoe UI" panose="020B0502040204020203" pitchFamily="34" charset="0"/>
                <a:cs typeface="Segoe UI" panose="020B0502040204020203" pitchFamily="34" charset="0"/>
              </a:rPr>
              <a:t>(the draft resolution was sent for agreement)</a:t>
            </a:r>
            <a:endParaRPr lang="ky-KG" sz="1600" b="1" i="1" spc="21" dirty="0">
              <a:solidFill>
                <a:schemeClr val="accent1">
                  <a:lumMod val="50000"/>
                </a:schemeClr>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6250446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EAE42A-9C07-ED5F-5D69-E44B80EE4CAA}"/>
            </a:ext>
          </a:extLst>
        </p:cNvPr>
        <p:cNvGrpSpPr/>
        <p:nvPr/>
      </p:nvGrpSpPr>
      <p:grpSpPr>
        <a:xfrm>
          <a:off x="0" y="0"/>
          <a:ext cx="0" cy="0"/>
          <a:chOff x="0" y="0"/>
          <a:chExt cx="0" cy="0"/>
        </a:xfrm>
      </p:grpSpPr>
      <p:sp>
        <p:nvSpPr>
          <p:cNvPr id="7" name="Прямоугольник 6">
            <a:extLst>
              <a:ext uri="{FF2B5EF4-FFF2-40B4-BE49-F238E27FC236}">
                <a16:creationId xmlns:a16="http://schemas.microsoft.com/office/drawing/2014/main" id="{364507C2-57DE-CB0E-AE0B-D07D5F7D67B6}"/>
              </a:ext>
            </a:extLst>
          </p:cNvPr>
          <p:cNvSpPr/>
          <p:nvPr/>
        </p:nvSpPr>
        <p:spPr>
          <a:xfrm>
            <a:off x="0" y="0"/>
            <a:ext cx="12192000" cy="6857999"/>
          </a:xfrm>
          <a:prstGeom prst="rect">
            <a:avLst/>
          </a:prstGeom>
          <a:gradFill flip="none" rotWithShape="1">
            <a:gsLst>
              <a:gs pos="0">
                <a:srgbClr val="0042D0"/>
              </a:gs>
              <a:gs pos="100000">
                <a:srgbClr val="6D07B7"/>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Скругленный прямоугольник 6">
            <a:extLst>
              <a:ext uri="{FF2B5EF4-FFF2-40B4-BE49-F238E27FC236}">
                <a16:creationId xmlns:a16="http://schemas.microsoft.com/office/drawing/2014/main" id="{CD74F292-4442-F023-4529-73A22CD547ED}"/>
              </a:ext>
            </a:extLst>
          </p:cNvPr>
          <p:cNvSpPr/>
          <p:nvPr/>
        </p:nvSpPr>
        <p:spPr>
          <a:xfrm>
            <a:off x="3672114" y="216334"/>
            <a:ext cx="8293151" cy="652274"/>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lang="en-US" sz="2400" b="1" dirty="0">
                <a:solidFill>
                  <a:schemeClr val="bg1"/>
                </a:solidFill>
                <a:latin typeface="Segoe UI" panose="020B0502040204020203" pitchFamily="34" charset="0"/>
                <a:cs typeface="Segoe UI" panose="020B0502040204020203" pitchFamily="34" charset="0"/>
              </a:rPr>
              <a:t>THE ISSUE OF SCHOOL TEXTBOOKS</a:t>
            </a:r>
            <a:endParaRPr lang="ru-RU" sz="2400" b="1" dirty="0">
              <a:solidFill>
                <a:schemeClr val="bg1"/>
              </a:solidFill>
              <a:latin typeface="Segoe UI" panose="020B0502040204020203" pitchFamily="34" charset="0"/>
              <a:cs typeface="Segoe UI" panose="020B0502040204020203" pitchFamily="34" charset="0"/>
            </a:endParaRPr>
          </a:p>
        </p:txBody>
      </p:sp>
      <p:pic>
        <p:nvPicPr>
          <p:cNvPr id="10" name="Рисунок 9" descr="Книги со сплошной заливкой">
            <a:extLst>
              <a:ext uri="{FF2B5EF4-FFF2-40B4-BE49-F238E27FC236}">
                <a16:creationId xmlns:a16="http://schemas.microsoft.com/office/drawing/2014/main" id="{806466CD-0AEF-02FB-4820-5F4702D27444}"/>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247530" y="2019580"/>
            <a:ext cx="2551482" cy="2551482"/>
          </a:xfrm>
          <a:prstGeom prst="rect">
            <a:avLst/>
          </a:prstGeom>
        </p:spPr>
      </p:pic>
      <p:sp>
        <p:nvSpPr>
          <p:cNvPr id="4" name="Скругленный прямоугольник 24">
            <a:extLst>
              <a:ext uri="{FF2B5EF4-FFF2-40B4-BE49-F238E27FC236}">
                <a16:creationId xmlns:a16="http://schemas.microsoft.com/office/drawing/2014/main" id="{BA2A4DC8-A7DC-7954-BAEB-03864705BD01}"/>
              </a:ext>
            </a:extLst>
          </p:cNvPr>
          <p:cNvSpPr/>
          <p:nvPr/>
        </p:nvSpPr>
        <p:spPr>
          <a:xfrm>
            <a:off x="465617" y="5198045"/>
            <a:ext cx="4499427" cy="1417033"/>
          </a:xfrm>
          <a:prstGeom prst="roundRect">
            <a:avLst/>
          </a:prstGeom>
          <a:gradFill flip="none" rotWithShape="1">
            <a:gsLst>
              <a:gs pos="0">
                <a:schemeClr val="accent5">
                  <a:lumMod val="0"/>
                  <a:lumOff val="100000"/>
                </a:schemeClr>
              </a:gs>
              <a:gs pos="35000">
                <a:schemeClr val="accent5">
                  <a:lumMod val="0"/>
                  <a:lumOff val="100000"/>
                </a:schemeClr>
              </a:gs>
              <a:gs pos="100000">
                <a:schemeClr val="bg1">
                  <a:lumMod val="95000"/>
                </a:schemeClr>
              </a:gs>
            </a:gsLst>
            <a:path path="circle">
              <a:fillToRect l="50000" t="-80000" r="50000" b="180000"/>
            </a:path>
            <a:tileRect/>
          </a:gradFill>
          <a:effectLst>
            <a:outerShdw blurRad="889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002060"/>
                </a:solidFill>
                <a:latin typeface="Segoe UI" panose="020B0502040204020203" pitchFamily="34" charset="0"/>
                <a:ea typeface="Calibri" panose="020F0502020204030204" pitchFamily="34" charset="0"/>
                <a:cs typeface="Segoe UI" panose="020B0502040204020203" pitchFamily="34" charset="0"/>
              </a:rPr>
              <a:t>“</a:t>
            </a:r>
            <a:r>
              <a:rPr lang="en-US" sz="2000" b="1" dirty="0" err="1">
                <a:solidFill>
                  <a:srgbClr val="002060"/>
                </a:solidFill>
                <a:latin typeface="Segoe UI" panose="020B0502040204020203" pitchFamily="34" charset="0"/>
                <a:ea typeface="Calibri" panose="020F0502020204030204" pitchFamily="34" charset="0"/>
                <a:cs typeface="Segoe UI" panose="020B0502040204020203" pitchFamily="34" charset="0"/>
              </a:rPr>
              <a:t>Uchebnik</a:t>
            </a:r>
            <a:r>
              <a:rPr lang="en-US" sz="2000" b="1" dirty="0">
                <a:solidFill>
                  <a:srgbClr val="002060"/>
                </a:solidFill>
                <a:latin typeface="Segoe UI" panose="020B0502040204020203" pitchFamily="34" charset="0"/>
                <a:ea typeface="Calibri" panose="020F0502020204030204" pitchFamily="34" charset="0"/>
                <a:cs typeface="Segoe UI" panose="020B0502040204020203" pitchFamily="34" charset="0"/>
              </a:rPr>
              <a:t>”</a:t>
            </a:r>
          </a:p>
          <a:p>
            <a:pPr algn="ctr"/>
            <a:r>
              <a:rPr lang="en-US" sz="2000" b="1" dirty="0">
                <a:solidFill>
                  <a:srgbClr val="002060"/>
                </a:solidFill>
                <a:latin typeface="Segoe UI" panose="020B0502040204020203" pitchFamily="34" charset="0"/>
                <a:ea typeface="Calibri" panose="020F0502020204030204" pitchFamily="34" charset="0"/>
                <a:cs typeface="Segoe UI" panose="020B0502040204020203" pitchFamily="34" charset="0"/>
              </a:rPr>
              <a:t>publishing house</a:t>
            </a:r>
          </a:p>
          <a:p>
            <a:pPr algn="ctr"/>
            <a:r>
              <a:rPr lang="en-US" sz="1600" b="1" i="1" dirty="0">
                <a:solidFill>
                  <a:srgbClr val="002060"/>
                </a:solidFill>
                <a:latin typeface="Segoe UI" panose="020B0502040204020203" pitchFamily="34" charset="0"/>
                <a:ea typeface="Calibri" panose="020F0502020204030204" pitchFamily="34" charset="0"/>
                <a:cs typeface="Segoe UI" panose="020B0502040204020203" pitchFamily="34" charset="0"/>
              </a:rPr>
              <a:t>(Resolution No. 48 of the Cabinet of Ministers of the Kyrgyz Republic dated February 5, 2024)</a:t>
            </a:r>
            <a:endParaRPr lang="ky-KG" sz="1600" b="1" i="1" dirty="0">
              <a:solidFill>
                <a:srgbClr val="002060"/>
              </a:solidFill>
              <a:latin typeface="Segoe UI" panose="020B0502040204020203" pitchFamily="34" charset="0"/>
              <a:ea typeface="Calibri" panose="020F0502020204030204" pitchFamily="34" charset="0"/>
              <a:cs typeface="Segoe UI" panose="020B0502040204020203" pitchFamily="34" charset="0"/>
            </a:endParaRPr>
          </a:p>
        </p:txBody>
      </p:sp>
      <p:pic>
        <p:nvPicPr>
          <p:cNvPr id="5" name="Рисунок 4">
            <a:extLst>
              <a:ext uri="{FF2B5EF4-FFF2-40B4-BE49-F238E27FC236}">
                <a16:creationId xmlns:a16="http://schemas.microsoft.com/office/drawing/2014/main" id="{195BF376-AA18-7EFD-731D-C98AB917CA37}"/>
              </a:ext>
            </a:extLst>
          </p:cNvPr>
          <p:cNvPicPr>
            <a:picLocks noChangeAspect="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t="23326" b="22386"/>
          <a:stretch/>
        </p:blipFill>
        <p:spPr>
          <a:xfrm>
            <a:off x="5562807" y="5396405"/>
            <a:ext cx="1038671" cy="563880"/>
          </a:xfrm>
          <a:prstGeom prst="rect">
            <a:avLst/>
          </a:prstGeom>
        </p:spPr>
      </p:pic>
      <p:sp>
        <p:nvSpPr>
          <p:cNvPr id="6" name="Скругленный прямоугольник 24">
            <a:extLst>
              <a:ext uri="{FF2B5EF4-FFF2-40B4-BE49-F238E27FC236}">
                <a16:creationId xmlns:a16="http://schemas.microsoft.com/office/drawing/2014/main" id="{F179A44E-DE61-2357-ECC0-261173FE1899}"/>
              </a:ext>
            </a:extLst>
          </p:cNvPr>
          <p:cNvSpPr/>
          <p:nvPr/>
        </p:nvSpPr>
        <p:spPr>
          <a:xfrm>
            <a:off x="7226958" y="5198045"/>
            <a:ext cx="4499428" cy="1244319"/>
          </a:xfrm>
          <a:prstGeom prst="roundRect">
            <a:avLst/>
          </a:prstGeom>
          <a:gradFill flip="none" rotWithShape="1">
            <a:gsLst>
              <a:gs pos="0">
                <a:schemeClr val="accent5">
                  <a:lumMod val="0"/>
                  <a:lumOff val="100000"/>
                </a:schemeClr>
              </a:gs>
              <a:gs pos="35000">
                <a:schemeClr val="accent5">
                  <a:lumMod val="0"/>
                  <a:lumOff val="100000"/>
                </a:schemeClr>
              </a:gs>
              <a:gs pos="100000">
                <a:schemeClr val="bg1">
                  <a:lumMod val="95000"/>
                </a:schemeClr>
              </a:gs>
            </a:gsLst>
            <a:path path="circle">
              <a:fillToRect l="50000" t="-80000" r="50000" b="180000"/>
            </a:path>
            <a:tileRect/>
          </a:gradFill>
          <a:effectLst>
            <a:outerShdw blurRad="889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002060"/>
                </a:solidFill>
                <a:latin typeface="Segoe UI" panose="020B0502040204020203" pitchFamily="34" charset="0"/>
                <a:cs typeface="Segoe UI" panose="020B0502040204020203" pitchFamily="34" charset="0"/>
              </a:rPr>
              <a:t>A unified and stable state book policy has been established.</a:t>
            </a:r>
            <a:endParaRPr lang="ky-KG" sz="2000" b="1" dirty="0">
              <a:solidFill>
                <a:srgbClr val="002060"/>
              </a:solidFill>
              <a:latin typeface="Segoe UI" panose="020B0502040204020203" pitchFamily="34" charset="0"/>
              <a:cs typeface="Segoe UI" panose="020B0502040204020203" pitchFamily="34" charset="0"/>
            </a:endParaRPr>
          </a:p>
        </p:txBody>
      </p:sp>
      <p:sp>
        <p:nvSpPr>
          <p:cNvPr id="13" name="TextBox 12">
            <a:extLst>
              <a:ext uri="{FF2B5EF4-FFF2-40B4-BE49-F238E27FC236}">
                <a16:creationId xmlns:a16="http://schemas.microsoft.com/office/drawing/2014/main" id="{E02B2842-3CA1-EBD7-BE55-EDF4A59611B9}"/>
              </a:ext>
            </a:extLst>
          </p:cNvPr>
          <p:cNvSpPr txBox="1"/>
          <p:nvPr/>
        </p:nvSpPr>
        <p:spPr>
          <a:xfrm>
            <a:off x="2715331" y="1659955"/>
            <a:ext cx="482824" cy="830997"/>
          </a:xfrm>
          <a:prstGeom prst="rect">
            <a:avLst/>
          </a:prstGeom>
          <a:noFill/>
        </p:spPr>
        <p:txBody>
          <a:bodyPr wrap="none" rtlCol="0">
            <a:spAutoFit/>
          </a:bodyPr>
          <a:lstStyle/>
          <a:p>
            <a:r>
              <a:rPr lang="ru-RU" sz="4800" b="1" i="1" dirty="0">
                <a:solidFill>
                  <a:schemeClr val="bg1"/>
                </a:solidFill>
                <a:latin typeface="Segoe UI Black" panose="020B0A02040204020203" pitchFamily="34" charset="0"/>
                <a:ea typeface="Segoe UI Black" panose="020B0A02040204020203" pitchFamily="34" charset="0"/>
                <a:cs typeface="Segoe UI" panose="020B0502040204020203" pitchFamily="34" charset="0"/>
              </a:rPr>
              <a:t>1</a:t>
            </a:r>
          </a:p>
        </p:txBody>
      </p:sp>
      <p:sp>
        <p:nvSpPr>
          <p:cNvPr id="15" name="TextBox 14">
            <a:extLst>
              <a:ext uri="{FF2B5EF4-FFF2-40B4-BE49-F238E27FC236}">
                <a16:creationId xmlns:a16="http://schemas.microsoft.com/office/drawing/2014/main" id="{F4A315AE-14D9-16B0-C53C-AC76E132351A}"/>
              </a:ext>
            </a:extLst>
          </p:cNvPr>
          <p:cNvSpPr txBox="1"/>
          <p:nvPr/>
        </p:nvSpPr>
        <p:spPr>
          <a:xfrm>
            <a:off x="3264630" y="1752289"/>
            <a:ext cx="8461752" cy="1015663"/>
          </a:xfrm>
          <a:prstGeom prst="rect">
            <a:avLst/>
          </a:prstGeom>
          <a:noFill/>
        </p:spPr>
        <p:txBody>
          <a:bodyPr wrap="square">
            <a:spAutoFit/>
          </a:bodyPr>
          <a:lstStyle/>
          <a:p>
            <a:pPr marL="342900" indent="-342900" algn="just">
              <a:buFont typeface="Wingdings" panose="05000000000000000000" pitchFamily="2" charset="2"/>
              <a:buChar char="ü"/>
            </a:pPr>
            <a:r>
              <a:rPr lang="en-US" sz="2000" b="1" dirty="0">
                <a:solidFill>
                  <a:schemeClr val="bg1"/>
                </a:solidFill>
                <a:latin typeface="Segoe UI" panose="020B0502040204020203" pitchFamily="34" charset="0"/>
                <a:ea typeface="Calibri" panose="020F0502020204030204" pitchFamily="34" charset="0"/>
                <a:cs typeface="Segoe UI" panose="020B0502040204020203" pitchFamily="34" charset="0"/>
              </a:rPr>
              <a:t>A 100% replacement of 17.4 </a:t>
            </a:r>
            <a:r>
              <a:rPr lang="en-US" sz="2000" b="1" dirty="0" err="1">
                <a:solidFill>
                  <a:schemeClr val="bg1"/>
                </a:solidFill>
                <a:latin typeface="Segoe UI" panose="020B0502040204020203" pitchFamily="34" charset="0"/>
                <a:ea typeface="Calibri" panose="020F0502020204030204" pitchFamily="34" charset="0"/>
                <a:cs typeface="Segoe UI" panose="020B0502040204020203" pitchFamily="34" charset="0"/>
              </a:rPr>
              <a:t>mln</a:t>
            </a:r>
            <a:r>
              <a:rPr lang="en-US" sz="2000" b="1" dirty="0">
                <a:solidFill>
                  <a:schemeClr val="bg1"/>
                </a:solidFill>
                <a:latin typeface="Segoe UI" panose="020B0502040204020203" pitchFamily="34" charset="0"/>
                <a:ea typeface="Calibri" panose="020F0502020204030204" pitchFamily="34" charset="0"/>
                <a:cs typeface="Segoe UI" panose="020B0502040204020203" pitchFamily="34" charset="0"/>
              </a:rPr>
              <a:t> textbooks (12 textbooks per student) </a:t>
            </a:r>
            <a:r>
              <a:rPr lang="ky-KG" sz="2000" b="1" dirty="0">
                <a:solidFill>
                  <a:schemeClr val="bg1"/>
                </a:solidFill>
                <a:latin typeface="Segoe UI" panose="020B0502040204020203" pitchFamily="34" charset="0"/>
                <a:ea typeface="Calibri" panose="020F0502020204030204" pitchFamily="34" charset="0"/>
                <a:cs typeface="Segoe UI" panose="020B0502040204020203" pitchFamily="34" charset="0"/>
              </a:rPr>
              <a:t> </a:t>
            </a:r>
            <a:r>
              <a:rPr lang="ky-KG" sz="2000" b="1" dirty="0">
                <a:solidFill>
                  <a:schemeClr val="bg1"/>
                </a:solidFill>
                <a:effectLst/>
                <a:latin typeface="Segoe UI" panose="020B0502040204020203" pitchFamily="34" charset="0"/>
                <a:ea typeface="Calibri" panose="020F0502020204030204" pitchFamily="34" charset="0"/>
                <a:cs typeface="Segoe UI" panose="020B0502040204020203" pitchFamily="34" charset="0"/>
              </a:rPr>
              <a:t>– </a:t>
            </a:r>
            <a:r>
              <a:rPr lang="en-US" sz="2000" b="1" dirty="0">
                <a:solidFill>
                  <a:schemeClr val="bg1"/>
                </a:solidFill>
                <a:latin typeface="Segoe UI" panose="020B0502040204020203" pitchFamily="34" charset="0"/>
                <a:ea typeface="Calibri" panose="020F0502020204030204" pitchFamily="34" charset="0"/>
                <a:cs typeface="Segoe UI" panose="020B0502040204020203" pitchFamily="34" charset="0"/>
              </a:rPr>
              <a:t>would cost 8.7 </a:t>
            </a:r>
            <a:r>
              <a:rPr lang="en-US" sz="2000" b="1" dirty="0" err="1">
                <a:solidFill>
                  <a:schemeClr val="bg1"/>
                </a:solidFill>
                <a:latin typeface="Segoe UI" panose="020B0502040204020203" pitchFamily="34" charset="0"/>
                <a:ea typeface="Calibri" panose="020F0502020204030204" pitchFamily="34" charset="0"/>
                <a:cs typeface="Segoe UI" panose="020B0502040204020203" pitchFamily="34" charset="0"/>
              </a:rPr>
              <a:t>bln</a:t>
            </a:r>
            <a:r>
              <a:rPr lang="en-US" sz="2000" b="1" dirty="0">
                <a:solidFill>
                  <a:schemeClr val="bg1"/>
                </a:solidFill>
                <a:latin typeface="Segoe UI" panose="020B0502040204020203" pitchFamily="34" charset="0"/>
                <a:ea typeface="Calibri" panose="020F0502020204030204" pitchFamily="34" charset="0"/>
                <a:cs typeface="Segoe UI" panose="020B0502040204020203" pitchFamily="34" charset="0"/>
              </a:rPr>
              <a:t> KGS (500 KGS/textbook),</a:t>
            </a:r>
            <a:r>
              <a:rPr lang="ky-KG" sz="2000" b="1" dirty="0">
                <a:solidFill>
                  <a:schemeClr val="bg1"/>
                </a:solidFill>
                <a:latin typeface="Segoe UI" panose="020B0502040204020203" pitchFamily="34" charset="0"/>
                <a:ea typeface="Calibri" panose="020F0502020204030204" pitchFamily="34" charset="0"/>
                <a:cs typeface="Segoe UI" panose="020B0502040204020203" pitchFamily="34" charset="0"/>
              </a:rPr>
              <a:t> </a:t>
            </a:r>
            <a:r>
              <a:rPr lang="en-US" sz="2000" i="1" dirty="0">
                <a:solidFill>
                  <a:schemeClr val="bg1"/>
                </a:solidFill>
                <a:latin typeface="Segoe UI" panose="020B0502040204020203" pitchFamily="34" charset="0"/>
                <a:ea typeface="Calibri" panose="020F0502020204030204" pitchFamily="34" charset="0"/>
                <a:cs typeface="Segoe UI" panose="020B0502040204020203" pitchFamily="34" charset="0"/>
              </a:rPr>
              <a:t>which is approximately  $100 </a:t>
            </a:r>
            <a:r>
              <a:rPr lang="en-US" sz="2000" i="1" dirty="0" err="1">
                <a:solidFill>
                  <a:schemeClr val="bg1"/>
                </a:solidFill>
                <a:latin typeface="Segoe UI" panose="020B0502040204020203" pitchFamily="34" charset="0"/>
                <a:ea typeface="Calibri" panose="020F0502020204030204" pitchFamily="34" charset="0"/>
                <a:cs typeface="Segoe UI" panose="020B0502040204020203" pitchFamily="34" charset="0"/>
              </a:rPr>
              <a:t>mln</a:t>
            </a:r>
            <a:r>
              <a:rPr lang="en-US" sz="2000" i="1" dirty="0">
                <a:solidFill>
                  <a:schemeClr val="bg1"/>
                </a:solidFill>
                <a:latin typeface="Segoe UI" panose="020B0502040204020203" pitchFamily="34" charset="0"/>
                <a:ea typeface="Calibri" panose="020F0502020204030204" pitchFamily="34" charset="0"/>
                <a:cs typeface="Segoe UI" panose="020B0502040204020203" pitchFamily="34" charset="0"/>
              </a:rPr>
              <a:t> USD</a:t>
            </a:r>
            <a:endParaRPr lang="ky-KG" sz="2000" b="1" dirty="0">
              <a:solidFill>
                <a:schemeClr val="bg1"/>
              </a:solidFill>
              <a:effectLst/>
              <a:latin typeface="Segoe UI" panose="020B0502040204020203" pitchFamily="34" charset="0"/>
              <a:ea typeface="Calibri" panose="020F0502020204030204" pitchFamily="34" charset="0"/>
              <a:cs typeface="Segoe UI" panose="020B0502040204020203" pitchFamily="34" charset="0"/>
            </a:endParaRPr>
          </a:p>
        </p:txBody>
      </p:sp>
      <p:sp>
        <p:nvSpPr>
          <p:cNvPr id="17" name="TextBox 16">
            <a:extLst>
              <a:ext uri="{FF2B5EF4-FFF2-40B4-BE49-F238E27FC236}">
                <a16:creationId xmlns:a16="http://schemas.microsoft.com/office/drawing/2014/main" id="{0F6F10CC-F18E-97D6-C798-365C36BEFE5B}"/>
              </a:ext>
            </a:extLst>
          </p:cNvPr>
          <p:cNvSpPr txBox="1"/>
          <p:nvPr/>
        </p:nvSpPr>
        <p:spPr>
          <a:xfrm>
            <a:off x="2715331" y="2691459"/>
            <a:ext cx="526106" cy="830997"/>
          </a:xfrm>
          <a:prstGeom prst="rect">
            <a:avLst/>
          </a:prstGeom>
          <a:noFill/>
        </p:spPr>
        <p:txBody>
          <a:bodyPr wrap="none" rtlCol="0">
            <a:spAutoFit/>
          </a:bodyPr>
          <a:lstStyle/>
          <a:p>
            <a:r>
              <a:rPr lang="ru-RU" sz="4800" b="1" i="1">
                <a:solidFill>
                  <a:schemeClr val="bg1"/>
                </a:solidFill>
                <a:latin typeface="Segoe UI Black" panose="020B0A02040204020203" pitchFamily="34" charset="0"/>
                <a:ea typeface="Segoe UI Black" panose="020B0A02040204020203" pitchFamily="34" charset="0"/>
                <a:cs typeface="Segoe UI" panose="020B0502040204020203" pitchFamily="34" charset="0"/>
              </a:rPr>
              <a:t>2</a:t>
            </a:r>
          </a:p>
        </p:txBody>
      </p:sp>
      <p:sp>
        <p:nvSpPr>
          <p:cNvPr id="18" name="TextBox 17">
            <a:extLst>
              <a:ext uri="{FF2B5EF4-FFF2-40B4-BE49-F238E27FC236}">
                <a16:creationId xmlns:a16="http://schemas.microsoft.com/office/drawing/2014/main" id="{FC31EB34-8A06-5F0E-8F83-B6893C645564}"/>
              </a:ext>
            </a:extLst>
          </p:cNvPr>
          <p:cNvSpPr txBox="1"/>
          <p:nvPr/>
        </p:nvSpPr>
        <p:spPr>
          <a:xfrm>
            <a:off x="2715331" y="3753435"/>
            <a:ext cx="505267" cy="830997"/>
          </a:xfrm>
          <a:prstGeom prst="rect">
            <a:avLst/>
          </a:prstGeom>
          <a:noFill/>
        </p:spPr>
        <p:txBody>
          <a:bodyPr wrap="none" rtlCol="0">
            <a:spAutoFit/>
          </a:bodyPr>
          <a:lstStyle/>
          <a:p>
            <a:r>
              <a:rPr lang="ru-RU" sz="4800" b="1" i="1">
                <a:solidFill>
                  <a:schemeClr val="bg1"/>
                </a:solidFill>
                <a:latin typeface="Segoe UI Black" panose="020B0A02040204020203" pitchFamily="34" charset="0"/>
                <a:ea typeface="Segoe UI Black" panose="020B0A02040204020203" pitchFamily="34" charset="0"/>
                <a:cs typeface="Segoe UI" panose="020B0502040204020203" pitchFamily="34" charset="0"/>
              </a:rPr>
              <a:t>3</a:t>
            </a:r>
          </a:p>
        </p:txBody>
      </p:sp>
      <p:sp>
        <p:nvSpPr>
          <p:cNvPr id="19" name="TextBox 18">
            <a:extLst>
              <a:ext uri="{FF2B5EF4-FFF2-40B4-BE49-F238E27FC236}">
                <a16:creationId xmlns:a16="http://schemas.microsoft.com/office/drawing/2014/main" id="{FAC398ED-B30A-D84F-C3A9-E1D3348284CD}"/>
              </a:ext>
            </a:extLst>
          </p:cNvPr>
          <p:cNvSpPr txBox="1"/>
          <p:nvPr/>
        </p:nvSpPr>
        <p:spPr>
          <a:xfrm>
            <a:off x="3264630" y="2925989"/>
            <a:ext cx="8461752" cy="707886"/>
          </a:xfrm>
          <a:prstGeom prst="rect">
            <a:avLst/>
          </a:prstGeom>
          <a:noFill/>
        </p:spPr>
        <p:txBody>
          <a:bodyPr wrap="square">
            <a:spAutoFit/>
          </a:bodyPr>
          <a:lstStyle/>
          <a:p>
            <a:pPr marL="342900" indent="-342900" algn="just">
              <a:buFont typeface="Wingdings" panose="05000000000000000000" pitchFamily="2" charset="2"/>
              <a:buChar char="ü"/>
            </a:pPr>
            <a:r>
              <a:rPr lang="en-US" sz="2000" b="1" dirty="0">
                <a:solidFill>
                  <a:schemeClr val="bg1"/>
                </a:solidFill>
                <a:effectLst/>
                <a:latin typeface="Segoe UI" panose="020B0502040204020203" pitchFamily="34" charset="0"/>
                <a:ea typeface="Calibri" panose="020F0502020204030204" pitchFamily="34" charset="0"/>
                <a:cs typeface="Segoe UI" panose="020B0502040204020203" pitchFamily="34" charset="0"/>
              </a:rPr>
              <a:t>152 </a:t>
            </a:r>
            <a:r>
              <a:rPr lang="en-US" sz="2000" b="1" dirty="0" err="1">
                <a:solidFill>
                  <a:schemeClr val="bg1"/>
                </a:solidFill>
                <a:effectLst/>
                <a:latin typeface="Segoe UI" panose="020B0502040204020203" pitchFamily="34" charset="0"/>
                <a:ea typeface="Calibri" panose="020F0502020204030204" pitchFamily="34" charset="0"/>
                <a:cs typeface="Segoe UI" panose="020B0502040204020203" pitchFamily="34" charset="0"/>
              </a:rPr>
              <a:t>mln</a:t>
            </a:r>
            <a:r>
              <a:rPr lang="en-US" sz="2000" b="1" dirty="0">
                <a:solidFill>
                  <a:schemeClr val="bg1"/>
                </a:solidFill>
                <a:effectLst/>
                <a:latin typeface="Segoe UI" panose="020B0502040204020203" pitchFamily="34" charset="0"/>
                <a:ea typeface="Calibri" panose="020F0502020204030204" pitchFamily="34" charset="0"/>
                <a:cs typeface="Segoe UI" panose="020B0502040204020203" pitchFamily="34" charset="0"/>
              </a:rPr>
              <a:t> KGS are allocated annually. It would take 57 years to resolve the issue (8.7 </a:t>
            </a:r>
            <a:r>
              <a:rPr lang="en-US" sz="2000" b="1" dirty="0" err="1">
                <a:solidFill>
                  <a:schemeClr val="bg1"/>
                </a:solidFill>
                <a:effectLst/>
                <a:latin typeface="Segoe UI" panose="020B0502040204020203" pitchFamily="34" charset="0"/>
                <a:ea typeface="Calibri" panose="020F0502020204030204" pitchFamily="34" charset="0"/>
                <a:cs typeface="Segoe UI" panose="020B0502040204020203" pitchFamily="34" charset="0"/>
              </a:rPr>
              <a:t>bln</a:t>
            </a:r>
            <a:r>
              <a:rPr lang="en-US" sz="2000" b="1" dirty="0">
                <a:solidFill>
                  <a:schemeClr val="bg1"/>
                </a:solidFill>
                <a:effectLst/>
                <a:latin typeface="Segoe UI" panose="020B0502040204020203" pitchFamily="34" charset="0"/>
                <a:ea typeface="Calibri" panose="020F0502020204030204" pitchFamily="34" charset="0"/>
                <a:cs typeface="Segoe UI" panose="020B0502040204020203" pitchFamily="34" charset="0"/>
              </a:rPr>
              <a:t> KGS / 152 </a:t>
            </a:r>
            <a:r>
              <a:rPr lang="en-US" sz="2000" b="1" dirty="0" err="1">
                <a:solidFill>
                  <a:schemeClr val="bg1"/>
                </a:solidFill>
                <a:effectLst/>
                <a:latin typeface="Segoe UI" panose="020B0502040204020203" pitchFamily="34" charset="0"/>
                <a:ea typeface="Calibri" panose="020F0502020204030204" pitchFamily="34" charset="0"/>
                <a:cs typeface="Segoe UI" panose="020B0502040204020203" pitchFamily="34" charset="0"/>
              </a:rPr>
              <a:t>mln</a:t>
            </a:r>
            <a:r>
              <a:rPr lang="en-US" sz="2000" b="1" dirty="0">
                <a:solidFill>
                  <a:schemeClr val="bg1"/>
                </a:solidFill>
                <a:effectLst/>
                <a:latin typeface="Segoe UI" panose="020B0502040204020203" pitchFamily="34" charset="0"/>
                <a:ea typeface="Calibri" panose="020F0502020204030204" pitchFamily="34" charset="0"/>
                <a:cs typeface="Segoe UI" panose="020B0502040204020203" pitchFamily="34" charset="0"/>
              </a:rPr>
              <a:t> KGS = 57 years).</a:t>
            </a:r>
            <a:endParaRPr lang="ky-KG" sz="2000" b="1" dirty="0">
              <a:solidFill>
                <a:schemeClr val="bg1"/>
              </a:solidFill>
              <a:effectLst/>
              <a:latin typeface="Segoe UI" panose="020B0502040204020203" pitchFamily="34" charset="0"/>
              <a:ea typeface="Calibri" panose="020F0502020204030204" pitchFamily="34" charset="0"/>
              <a:cs typeface="Segoe UI" panose="020B0502040204020203" pitchFamily="34" charset="0"/>
            </a:endParaRPr>
          </a:p>
        </p:txBody>
      </p:sp>
      <p:sp>
        <p:nvSpPr>
          <p:cNvPr id="20" name="TextBox 19">
            <a:extLst>
              <a:ext uri="{FF2B5EF4-FFF2-40B4-BE49-F238E27FC236}">
                <a16:creationId xmlns:a16="http://schemas.microsoft.com/office/drawing/2014/main" id="{F39A6C18-0A81-EA17-DDA5-86E8FE4CF159}"/>
              </a:ext>
            </a:extLst>
          </p:cNvPr>
          <p:cNvSpPr txBox="1"/>
          <p:nvPr/>
        </p:nvSpPr>
        <p:spPr>
          <a:xfrm>
            <a:off x="3264630" y="3729957"/>
            <a:ext cx="8461752" cy="1323439"/>
          </a:xfrm>
          <a:prstGeom prst="rect">
            <a:avLst/>
          </a:prstGeom>
          <a:noFill/>
        </p:spPr>
        <p:txBody>
          <a:bodyPr wrap="square">
            <a:spAutoFit/>
          </a:bodyPr>
          <a:lstStyle/>
          <a:p>
            <a:pPr marL="342900" indent="-342900" algn="just">
              <a:buFont typeface="Wingdings" panose="05000000000000000000" pitchFamily="2" charset="2"/>
              <a:buChar char="ü"/>
            </a:pPr>
            <a:r>
              <a:rPr lang="en-US" sz="2000" b="1" dirty="0">
                <a:solidFill>
                  <a:schemeClr val="bg1"/>
                </a:solidFill>
                <a:effectLst/>
                <a:latin typeface="Segoe UI" panose="020B0502040204020203" pitchFamily="34" charset="0"/>
                <a:ea typeface="Calibri" panose="020F0502020204030204" pitchFamily="34" charset="0"/>
                <a:cs typeface="Segoe UI" panose="020B0502040204020203" pitchFamily="34" charset="0"/>
              </a:rPr>
              <a:t>Proposal: to acquire the best textbooks from countries that have achieved top positions in PISA and TIMSS exams, such as Cambridge and Oxford, and adapt them to national curriculum standards.</a:t>
            </a:r>
            <a:r>
              <a:rPr lang="ky-KG" sz="2000" b="1" dirty="0">
                <a:solidFill>
                  <a:schemeClr val="bg1"/>
                </a:solidFill>
                <a:latin typeface="Segoe UI" panose="020B0502040204020203" pitchFamily="34" charset="0"/>
                <a:ea typeface="Calibri" panose="020F0502020204030204" pitchFamily="34" charset="0"/>
                <a:cs typeface="Segoe UI" panose="020B0502040204020203" pitchFamily="34" charset="0"/>
              </a:rPr>
              <a:t> </a:t>
            </a:r>
          </a:p>
        </p:txBody>
      </p:sp>
    </p:spTree>
    <p:extLst>
      <p:ext uri="{BB962C8B-B14F-4D97-AF65-F5344CB8AC3E}">
        <p14:creationId xmlns:p14="http://schemas.microsoft.com/office/powerpoint/2010/main" val="38514382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a:extLst>
              <a:ext uri="{FF2B5EF4-FFF2-40B4-BE49-F238E27FC236}">
                <a16:creationId xmlns:a16="http://schemas.microsoft.com/office/drawing/2014/main" id="{E38EFFD1-CB43-B6BA-5616-E52134F58730}"/>
              </a:ext>
            </a:extLst>
          </p:cNvPr>
          <p:cNvSpPr/>
          <p:nvPr/>
        </p:nvSpPr>
        <p:spPr>
          <a:xfrm>
            <a:off x="0" y="0"/>
            <a:ext cx="12192000" cy="6857999"/>
          </a:xfrm>
          <a:prstGeom prst="rect">
            <a:avLst/>
          </a:prstGeom>
          <a:gradFill flip="none" rotWithShape="1">
            <a:gsLst>
              <a:gs pos="0">
                <a:srgbClr val="0042D0"/>
              </a:gs>
              <a:gs pos="100000">
                <a:srgbClr val="6D07B7"/>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4" name="Рисунок 3">
            <a:extLst>
              <a:ext uri="{FF2B5EF4-FFF2-40B4-BE49-F238E27FC236}">
                <a16:creationId xmlns:a16="http://schemas.microsoft.com/office/drawing/2014/main" id="{16DAE84B-BE69-76BF-2A65-37E069D4F112}"/>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0" y="1149208"/>
            <a:ext cx="12192000" cy="5708791"/>
          </a:xfrm>
          <a:prstGeom prst="rect">
            <a:avLst/>
          </a:prstGeom>
        </p:spPr>
      </p:pic>
      <p:sp>
        <p:nvSpPr>
          <p:cNvPr id="5" name="Прямоугольник: скругленные углы 4">
            <a:extLst>
              <a:ext uri="{FF2B5EF4-FFF2-40B4-BE49-F238E27FC236}">
                <a16:creationId xmlns:a16="http://schemas.microsoft.com/office/drawing/2014/main" id="{6F08B77A-E2A4-5B2F-44B7-DBFA526BC4B9}"/>
              </a:ext>
            </a:extLst>
          </p:cNvPr>
          <p:cNvSpPr/>
          <p:nvPr/>
        </p:nvSpPr>
        <p:spPr>
          <a:xfrm>
            <a:off x="158151" y="255681"/>
            <a:ext cx="12033849" cy="762000"/>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lang="ru-RU" sz="2800" b="1" dirty="0">
                <a:solidFill>
                  <a:schemeClr val="bg1"/>
                </a:solidFill>
                <a:latin typeface="Segoe UI" panose="020B0502040204020203" pitchFamily="34" charset="0"/>
                <a:cs typeface="Segoe UI" panose="020B0502040204020203" pitchFamily="34" charset="0"/>
              </a:rPr>
              <a:t> </a:t>
            </a:r>
            <a:r>
              <a:rPr lang="en-US" sz="2800" b="1" dirty="0">
                <a:solidFill>
                  <a:schemeClr val="bg1"/>
                </a:solidFill>
                <a:latin typeface="Segoe UI" panose="020B0502040204020203" pitchFamily="34" charset="0"/>
                <a:cs typeface="Segoe UI" panose="020B0502040204020203" pitchFamily="34" charset="0"/>
              </a:rPr>
              <a:t>NEW TEXTBOOKS</a:t>
            </a:r>
            <a:endParaRPr lang="ru-RU" sz="2800" b="1" dirty="0">
              <a:solidFill>
                <a:schemeClr val="bg1"/>
              </a:solidFill>
              <a:latin typeface="Segoe UI" panose="020B0502040204020203" pitchFamily="34" charset="0"/>
              <a:cs typeface="Segoe UI" panose="020B0502040204020203" pitchFamily="34" charset="0"/>
            </a:endParaRPr>
          </a:p>
          <a:p>
            <a:pPr algn="r"/>
            <a:r>
              <a:rPr lang="en-US" b="1" i="1" dirty="0">
                <a:solidFill>
                  <a:schemeClr val="bg1"/>
                </a:solidFill>
                <a:latin typeface="Segoe UI" panose="020B0502040204020203" pitchFamily="34" charset="0"/>
                <a:cs typeface="Segoe UI" panose="020B0502040204020203" pitchFamily="34" charset="0"/>
              </a:rPr>
              <a:t>(We have studied the experiences of the United Kingdom, Malaysia, Singapore, Kazakhstan, and Russia.)</a:t>
            </a:r>
            <a:endParaRPr lang="ky-KG" b="1" i="1" dirty="0">
              <a:solidFill>
                <a:schemeClr val="bg1"/>
              </a:solidFill>
              <a:latin typeface="Segoe UI" panose="020B0502040204020203" pitchFamily="34" charset="0"/>
              <a:cs typeface="Segoe UI" panose="020B0502040204020203" pitchFamily="34" charset="0"/>
            </a:endParaRPr>
          </a:p>
        </p:txBody>
      </p:sp>
      <p:pic>
        <p:nvPicPr>
          <p:cNvPr id="7" name="Picture 6" descr="A picture containing plate, drawing&#10;&#10;Description automatically generated">
            <a:extLst>
              <a:ext uri="{FF2B5EF4-FFF2-40B4-BE49-F238E27FC236}">
                <a16:creationId xmlns:a16="http://schemas.microsoft.com/office/drawing/2014/main" id="{68A6857F-B7A5-F243-AEC5-43117F8F9843}"/>
              </a:ext>
            </a:extLst>
          </p:cNvPr>
          <p:cNvPicPr>
            <a:picLocks noChangeAspect="1"/>
          </p:cNvPicPr>
          <p:nvPr/>
        </p:nvPicPr>
        <p:blipFill>
          <a:blip r:embed="rId4"/>
          <a:stretch>
            <a:fillRect/>
          </a:stretch>
        </p:blipFill>
        <p:spPr>
          <a:xfrm>
            <a:off x="8293666" y="1444381"/>
            <a:ext cx="3555997" cy="571500"/>
          </a:xfrm>
          <a:prstGeom prst="rect">
            <a:avLst/>
          </a:prstGeom>
        </p:spPr>
      </p:pic>
      <p:grpSp>
        <p:nvGrpSpPr>
          <p:cNvPr id="15" name="Group 14">
            <a:extLst>
              <a:ext uri="{FF2B5EF4-FFF2-40B4-BE49-F238E27FC236}">
                <a16:creationId xmlns:a16="http://schemas.microsoft.com/office/drawing/2014/main" id="{2E88BBF5-E4A9-3455-284B-F0CEBC3E0CCB}"/>
              </a:ext>
            </a:extLst>
          </p:cNvPr>
          <p:cNvGrpSpPr/>
          <p:nvPr/>
        </p:nvGrpSpPr>
        <p:grpSpPr>
          <a:xfrm>
            <a:off x="53737" y="5014125"/>
            <a:ext cx="11888054" cy="1617232"/>
            <a:chOff x="0" y="1456168"/>
            <a:chExt cx="14502023" cy="1972832"/>
          </a:xfrm>
        </p:grpSpPr>
        <p:pic>
          <p:nvPicPr>
            <p:cNvPr id="11" name="Picture 10" descr="A group of books with text&#10;&#10;Description automatically generated">
              <a:extLst>
                <a:ext uri="{FF2B5EF4-FFF2-40B4-BE49-F238E27FC236}">
                  <a16:creationId xmlns:a16="http://schemas.microsoft.com/office/drawing/2014/main" id="{C8AB8860-51E2-FC7F-3079-AF5C9721E29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601460" y="1456168"/>
              <a:ext cx="8900563" cy="1972831"/>
            </a:xfrm>
            <a:prstGeom prst="rect">
              <a:avLst/>
            </a:prstGeom>
          </p:spPr>
        </p:pic>
        <p:pic>
          <p:nvPicPr>
            <p:cNvPr id="14" name="Picture 13" descr="A group of colorful books&#10;&#10;Description automatically generated">
              <a:extLst>
                <a:ext uri="{FF2B5EF4-FFF2-40B4-BE49-F238E27FC236}">
                  <a16:creationId xmlns:a16="http://schemas.microsoft.com/office/drawing/2014/main" id="{58E533D4-B275-8C5E-1FF3-45F1EE22046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1456168"/>
              <a:ext cx="6096000" cy="1972832"/>
            </a:xfrm>
            <a:prstGeom prst="rect">
              <a:avLst/>
            </a:prstGeom>
          </p:spPr>
        </p:pic>
      </p:grpSp>
      <p:sp>
        <p:nvSpPr>
          <p:cNvPr id="10" name="Скругленный прямоугольник 24">
            <a:extLst>
              <a:ext uri="{FF2B5EF4-FFF2-40B4-BE49-F238E27FC236}">
                <a16:creationId xmlns:a16="http://schemas.microsoft.com/office/drawing/2014/main" id="{10F29180-299C-1C07-40FE-B10AE46C8431}"/>
              </a:ext>
            </a:extLst>
          </p:cNvPr>
          <p:cNvSpPr/>
          <p:nvPr/>
        </p:nvSpPr>
        <p:spPr>
          <a:xfrm>
            <a:off x="385976" y="3517344"/>
            <a:ext cx="11555815" cy="1353551"/>
          </a:xfrm>
          <a:prstGeom prst="roundRect">
            <a:avLst/>
          </a:prstGeom>
          <a:gradFill>
            <a:gsLst>
              <a:gs pos="0">
                <a:schemeClr val="accent5">
                  <a:lumMod val="0"/>
                  <a:lumOff val="100000"/>
                </a:schemeClr>
              </a:gs>
              <a:gs pos="35000">
                <a:schemeClr val="accent5">
                  <a:lumMod val="0"/>
                  <a:lumOff val="100000"/>
                </a:schemeClr>
              </a:gs>
              <a:gs pos="100000">
                <a:schemeClr val="bg1">
                  <a:lumMod val="95000"/>
                </a:schemeClr>
              </a:gs>
            </a:gsLst>
            <a:path path="circle">
              <a:fillToRect l="50000" t="-80000" r="50000" b="180000"/>
            </a:path>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latin typeface="Segoe UI" panose="020B0502040204020203" pitchFamily="34" charset="0"/>
                <a:cs typeface="Segoe UI" panose="020B0502040204020203" pitchFamily="34" charset="0"/>
              </a:rPr>
              <a:t>Over the course of 3 years, the publishing house </a:t>
            </a:r>
            <a:r>
              <a:rPr lang="en-US" sz="2400" b="1" dirty="0">
                <a:solidFill>
                  <a:schemeClr val="tx1"/>
                </a:solidFill>
                <a:latin typeface="Segoe UI" panose="020B0502040204020203" pitchFamily="34" charset="0"/>
                <a:cs typeface="Segoe UI" panose="020B0502040204020203" pitchFamily="34" charset="0"/>
              </a:rPr>
              <a:t>“</a:t>
            </a:r>
            <a:r>
              <a:rPr lang="en-US" sz="2400" b="1" dirty="0" err="1">
                <a:solidFill>
                  <a:schemeClr val="tx1"/>
                </a:solidFill>
                <a:latin typeface="Segoe UI" panose="020B0502040204020203" pitchFamily="34" charset="0"/>
                <a:cs typeface="Segoe UI" panose="020B0502040204020203" pitchFamily="34" charset="0"/>
              </a:rPr>
              <a:t>Uchebnik</a:t>
            </a:r>
            <a:r>
              <a:rPr lang="en-US" sz="2400" b="1" dirty="0">
                <a:solidFill>
                  <a:schemeClr val="tx1"/>
                </a:solidFill>
                <a:latin typeface="Segoe UI" panose="020B0502040204020203" pitchFamily="34" charset="0"/>
                <a:cs typeface="Segoe UI" panose="020B0502040204020203" pitchFamily="34" charset="0"/>
              </a:rPr>
              <a:t>" </a:t>
            </a:r>
            <a:r>
              <a:rPr lang="en-US" sz="2400" dirty="0">
                <a:solidFill>
                  <a:schemeClr val="tx1"/>
                </a:solidFill>
                <a:latin typeface="Segoe UI" panose="020B0502040204020203" pitchFamily="34" charset="0"/>
                <a:cs typeface="Segoe UI" panose="020B0502040204020203" pitchFamily="34" charset="0"/>
              </a:rPr>
              <a:t>will adapt </a:t>
            </a:r>
            <a:r>
              <a:rPr lang="en-US" sz="2400" b="1" dirty="0">
                <a:solidFill>
                  <a:schemeClr val="tx1"/>
                </a:solidFill>
                <a:latin typeface="Segoe UI" panose="020B0502040204020203" pitchFamily="34" charset="0"/>
                <a:cs typeface="Segoe UI" panose="020B0502040204020203" pitchFamily="34" charset="0"/>
              </a:rPr>
              <a:t>46 textbooks</a:t>
            </a:r>
            <a:r>
              <a:rPr lang="en-US" sz="2400" dirty="0">
                <a:solidFill>
                  <a:schemeClr val="tx1"/>
                </a:solidFill>
                <a:latin typeface="Segoe UI" panose="020B0502040204020203" pitchFamily="34" charset="0"/>
                <a:cs typeface="Segoe UI" panose="020B0502040204020203" pitchFamily="34" charset="0"/>
              </a:rPr>
              <a:t> (physics, mathematics, chemistry, biology, English language) to meet global educational standards.</a:t>
            </a:r>
            <a:endParaRPr lang="ru-RU" sz="2400" dirty="0">
              <a:solidFill>
                <a:schemeClr val="tx1"/>
              </a:solidFill>
              <a:latin typeface="Segoe UI" panose="020B0502040204020203" pitchFamily="34" charset="0"/>
              <a:cs typeface="Segoe UI" panose="020B0502040204020203" pitchFamily="34" charset="0"/>
            </a:endParaRPr>
          </a:p>
        </p:txBody>
      </p:sp>
      <p:sp>
        <p:nvSpPr>
          <p:cNvPr id="2" name="Прямоугольник 1"/>
          <p:cNvSpPr/>
          <p:nvPr/>
        </p:nvSpPr>
        <p:spPr>
          <a:xfrm>
            <a:off x="770763" y="1372109"/>
            <a:ext cx="7406896" cy="1014380"/>
          </a:xfrm>
          <a:prstGeom prst="rect">
            <a:avLst/>
          </a:prstGeom>
        </p:spPr>
        <p:txBody>
          <a:bodyPr wrap="square">
            <a:spAutoFit/>
          </a:bodyPr>
          <a:lstStyle/>
          <a:p>
            <a:pPr>
              <a:lnSpc>
                <a:spcPct val="107000"/>
              </a:lnSpc>
              <a:spcAft>
                <a:spcPts val="800"/>
              </a:spcAft>
            </a:pPr>
            <a:r>
              <a:rPr lang="en-US" sz="2800" b="1" dirty="0">
                <a:latin typeface="Segoe UI" panose="020B0502040204020203" pitchFamily="34" charset="0"/>
                <a:cs typeface="Segoe UI" panose="020B0502040204020203" pitchFamily="34" charset="0"/>
              </a:rPr>
              <a:t>Introduction of Cambridge learning standards and assessment system.</a:t>
            </a:r>
            <a:endParaRPr lang="ru-RU" sz="2800" b="1" dirty="0">
              <a:latin typeface="Segoe UI" panose="020B0502040204020203" pitchFamily="34" charset="0"/>
              <a:cs typeface="Segoe UI" panose="020B0502040204020203" pitchFamily="34" charset="0"/>
            </a:endParaRPr>
          </a:p>
        </p:txBody>
      </p:sp>
      <p:sp>
        <p:nvSpPr>
          <p:cNvPr id="13" name="Прямоугольник 12"/>
          <p:cNvSpPr/>
          <p:nvPr/>
        </p:nvSpPr>
        <p:spPr>
          <a:xfrm>
            <a:off x="770763" y="2417969"/>
            <a:ext cx="7244778" cy="519438"/>
          </a:xfrm>
          <a:prstGeom prst="rect">
            <a:avLst/>
          </a:prstGeom>
        </p:spPr>
        <p:txBody>
          <a:bodyPr wrap="square">
            <a:spAutoFit/>
          </a:bodyPr>
          <a:lstStyle/>
          <a:p>
            <a:pPr>
              <a:lnSpc>
                <a:spcPct val="107000"/>
              </a:lnSpc>
              <a:spcAft>
                <a:spcPts val="800"/>
              </a:spcAft>
            </a:pPr>
            <a:r>
              <a:rPr lang="en-US" sz="2800" b="1" dirty="0">
                <a:latin typeface="Segoe UI" panose="020B0502040204020203" pitchFamily="34" charset="0"/>
                <a:cs typeface="Segoe UI" panose="020B0502040204020203" pitchFamily="34" charset="0"/>
              </a:rPr>
              <a:t>Pedagogical practices of Singapore</a:t>
            </a:r>
            <a:endParaRPr lang="ru-RU" sz="2800" dirty="0">
              <a:latin typeface="Segoe UI" panose="020B0502040204020203" pitchFamily="34" charset="0"/>
              <a:cs typeface="Segoe UI" panose="020B0502040204020203" pitchFamily="34" charset="0"/>
            </a:endParaRPr>
          </a:p>
        </p:txBody>
      </p:sp>
      <p:sp>
        <p:nvSpPr>
          <p:cNvPr id="16" name="Скругленный прямоугольник 24">
            <a:extLst>
              <a:ext uri="{FF2B5EF4-FFF2-40B4-BE49-F238E27FC236}">
                <a16:creationId xmlns:a16="http://schemas.microsoft.com/office/drawing/2014/main" id="{10F29180-299C-1C07-40FE-B10AE46C8431}"/>
              </a:ext>
            </a:extLst>
          </p:cNvPr>
          <p:cNvSpPr/>
          <p:nvPr/>
        </p:nvSpPr>
        <p:spPr>
          <a:xfrm>
            <a:off x="8177659" y="2311054"/>
            <a:ext cx="3788009" cy="960601"/>
          </a:xfrm>
          <a:prstGeom prst="roundRect">
            <a:avLst/>
          </a:prstGeom>
          <a:gradFill>
            <a:gsLst>
              <a:gs pos="0">
                <a:schemeClr val="accent5">
                  <a:lumMod val="0"/>
                  <a:lumOff val="100000"/>
                </a:schemeClr>
              </a:gs>
              <a:gs pos="35000">
                <a:schemeClr val="accent5">
                  <a:lumMod val="0"/>
                  <a:lumOff val="100000"/>
                </a:schemeClr>
              </a:gs>
              <a:gs pos="100000">
                <a:schemeClr val="bg1">
                  <a:lumMod val="95000"/>
                </a:schemeClr>
              </a:gs>
            </a:gsLst>
            <a:path path="circle">
              <a:fillToRect l="50000" t="-80000" r="50000" b="180000"/>
            </a:path>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Segoe UI" panose="020B0502040204020203" pitchFamily="34" charset="0"/>
                <a:cs typeface="Segoe UI" panose="020B0502040204020203" pitchFamily="34" charset="0"/>
              </a:rPr>
              <a:t>Updating all textbooks will require </a:t>
            </a:r>
            <a:r>
              <a:rPr lang="en-US" b="1" dirty="0">
                <a:solidFill>
                  <a:schemeClr val="tx1"/>
                </a:solidFill>
                <a:latin typeface="Segoe UI" panose="020B0502040204020203" pitchFamily="34" charset="0"/>
                <a:cs typeface="Segoe UI" panose="020B0502040204020203" pitchFamily="34" charset="0"/>
              </a:rPr>
              <a:t>8.7 </a:t>
            </a:r>
            <a:r>
              <a:rPr lang="en-US" b="1" dirty="0" err="1">
                <a:solidFill>
                  <a:schemeClr val="tx1"/>
                </a:solidFill>
                <a:latin typeface="Segoe UI" panose="020B0502040204020203" pitchFamily="34" charset="0"/>
                <a:cs typeface="Segoe UI" panose="020B0502040204020203" pitchFamily="34" charset="0"/>
              </a:rPr>
              <a:t>bln</a:t>
            </a:r>
            <a:r>
              <a:rPr lang="en-US" b="1" dirty="0">
                <a:solidFill>
                  <a:schemeClr val="tx1"/>
                </a:solidFill>
                <a:latin typeface="Segoe UI" panose="020B0502040204020203" pitchFamily="34" charset="0"/>
                <a:cs typeface="Segoe UI" panose="020B0502040204020203" pitchFamily="34" charset="0"/>
              </a:rPr>
              <a:t> KGS </a:t>
            </a:r>
            <a:r>
              <a:rPr lang="en-US" dirty="0">
                <a:solidFill>
                  <a:schemeClr val="tx1"/>
                </a:solidFill>
                <a:latin typeface="Segoe UI" panose="020B0502040204020203" pitchFamily="34" charset="0"/>
                <a:cs typeface="Segoe UI" panose="020B0502040204020203" pitchFamily="34" charset="0"/>
              </a:rPr>
              <a:t>(for </a:t>
            </a:r>
            <a:r>
              <a:rPr lang="en-US" b="1" dirty="0">
                <a:solidFill>
                  <a:schemeClr val="tx1"/>
                </a:solidFill>
                <a:latin typeface="Segoe UI" panose="020B0502040204020203" pitchFamily="34" charset="0"/>
                <a:cs typeface="Segoe UI" panose="020B0502040204020203" pitchFamily="34" charset="0"/>
              </a:rPr>
              <a:t>1.5 </a:t>
            </a:r>
            <a:r>
              <a:rPr lang="en-US" b="1" dirty="0" err="1">
                <a:solidFill>
                  <a:schemeClr val="tx1"/>
                </a:solidFill>
                <a:latin typeface="Segoe UI" panose="020B0502040204020203" pitchFamily="34" charset="0"/>
                <a:cs typeface="Segoe UI" panose="020B0502040204020203" pitchFamily="34" charset="0"/>
              </a:rPr>
              <a:t>mln</a:t>
            </a:r>
            <a:r>
              <a:rPr lang="en-US" b="1" dirty="0">
                <a:solidFill>
                  <a:schemeClr val="tx1"/>
                </a:solidFill>
                <a:latin typeface="Segoe UI" panose="020B0502040204020203" pitchFamily="34" charset="0"/>
                <a:cs typeface="Segoe UI" panose="020B0502040204020203" pitchFamily="34" charset="0"/>
              </a:rPr>
              <a:t> students</a:t>
            </a:r>
            <a:r>
              <a:rPr lang="en-US" dirty="0">
                <a:solidFill>
                  <a:schemeClr val="tx1"/>
                </a:solidFill>
                <a:latin typeface="Segoe UI" panose="020B0502040204020203" pitchFamily="34" charset="0"/>
                <a:cs typeface="Segoe UI" panose="020B0502040204020203" pitchFamily="34" charset="0"/>
              </a:rPr>
              <a:t>).</a:t>
            </a:r>
            <a:endParaRPr lang="ru-RU" dirty="0">
              <a:solidFill>
                <a:schemeClr val="tx1"/>
              </a:solidFill>
              <a:latin typeface="Segoe UI" panose="020B0502040204020203" pitchFamily="34" charset="0"/>
              <a:cs typeface="Segoe UI" panose="020B0502040204020203" pitchFamily="34" charset="0"/>
            </a:endParaRPr>
          </a:p>
        </p:txBody>
      </p:sp>
      <p:sp>
        <p:nvSpPr>
          <p:cNvPr id="8" name="TextBox 7">
            <a:extLst>
              <a:ext uri="{FF2B5EF4-FFF2-40B4-BE49-F238E27FC236}">
                <a16:creationId xmlns:a16="http://schemas.microsoft.com/office/drawing/2014/main" id="{F5FD94CB-1FE4-D656-2084-FA44EBE4E100}"/>
              </a:ext>
            </a:extLst>
          </p:cNvPr>
          <p:cNvSpPr txBox="1"/>
          <p:nvPr/>
        </p:nvSpPr>
        <p:spPr>
          <a:xfrm>
            <a:off x="287939" y="1412262"/>
            <a:ext cx="482824" cy="830997"/>
          </a:xfrm>
          <a:prstGeom prst="rect">
            <a:avLst/>
          </a:prstGeom>
          <a:noFill/>
        </p:spPr>
        <p:txBody>
          <a:bodyPr wrap="none" rtlCol="0">
            <a:spAutoFit/>
          </a:bodyPr>
          <a:lstStyle/>
          <a:p>
            <a:r>
              <a:rPr lang="ru-RU" sz="4800" b="1" i="1" dirty="0">
                <a:solidFill>
                  <a:srgbClr val="323DCE"/>
                </a:solidFill>
                <a:latin typeface="Segoe UI Black" panose="020B0A02040204020203" pitchFamily="34" charset="0"/>
                <a:ea typeface="Segoe UI Black" panose="020B0A02040204020203" pitchFamily="34" charset="0"/>
                <a:cs typeface="Segoe UI" panose="020B0502040204020203" pitchFamily="34" charset="0"/>
              </a:rPr>
              <a:t>1</a:t>
            </a:r>
          </a:p>
        </p:txBody>
      </p:sp>
      <p:sp>
        <p:nvSpPr>
          <p:cNvPr id="9" name="TextBox 8">
            <a:extLst>
              <a:ext uri="{FF2B5EF4-FFF2-40B4-BE49-F238E27FC236}">
                <a16:creationId xmlns:a16="http://schemas.microsoft.com/office/drawing/2014/main" id="{972217E5-C12B-F083-4989-EA7902A8660C}"/>
              </a:ext>
            </a:extLst>
          </p:cNvPr>
          <p:cNvSpPr txBox="1"/>
          <p:nvPr/>
        </p:nvSpPr>
        <p:spPr>
          <a:xfrm>
            <a:off x="287939" y="2509660"/>
            <a:ext cx="526106" cy="830997"/>
          </a:xfrm>
          <a:prstGeom prst="rect">
            <a:avLst/>
          </a:prstGeom>
          <a:noFill/>
        </p:spPr>
        <p:txBody>
          <a:bodyPr wrap="none" rtlCol="0">
            <a:spAutoFit/>
          </a:bodyPr>
          <a:lstStyle/>
          <a:p>
            <a:r>
              <a:rPr lang="ru-RU" sz="4800" b="1" i="1" dirty="0">
                <a:solidFill>
                  <a:srgbClr val="323DCE"/>
                </a:solidFill>
                <a:latin typeface="Segoe UI Black" panose="020B0A02040204020203" pitchFamily="34" charset="0"/>
                <a:ea typeface="Segoe UI Black" panose="020B0A02040204020203" pitchFamily="34" charset="0"/>
                <a:cs typeface="Segoe UI" panose="020B0502040204020203" pitchFamily="34" charset="0"/>
              </a:rPr>
              <a:t>2</a:t>
            </a:r>
          </a:p>
        </p:txBody>
      </p:sp>
    </p:spTree>
    <p:extLst>
      <p:ext uri="{BB962C8B-B14F-4D97-AF65-F5344CB8AC3E}">
        <p14:creationId xmlns:p14="http://schemas.microsoft.com/office/powerpoint/2010/main" val="14945950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346F121B-E8D1-1507-F926-D891BEC781F2}"/>
              </a:ext>
            </a:extLst>
          </p:cNvPr>
          <p:cNvSpPr/>
          <p:nvPr/>
        </p:nvSpPr>
        <p:spPr>
          <a:xfrm>
            <a:off x="0" y="0"/>
            <a:ext cx="12192000" cy="6857999"/>
          </a:xfrm>
          <a:prstGeom prst="rect">
            <a:avLst/>
          </a:prstGeom>
          <a:gradFill flip="none" rotWithShape="1">
            <a:gsLst>
              <a:gs pos="0">
                <a:srgbClr val="0042D0"/>
              </a:gs>
              <a:gs pos="100000">
                <a:srgbClr val="6D07B7"/>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600"/>
          </a:p>
        </p:txBody>
      </p:sp>
      <p:pic>
        <p:nvPicPr>
          <p:cNvPr id="3" name="Рисунок 2">
            <a:extLst>
              <a:ext uri="{FF2B5EF4-FFF2-40B4-BE49-F238E27FC236}">
                <a16:creationId xmlns:a16="http://schemas.microsoft.com/office/drawing/2014/main" id="{AB7B861B-BEA0-DCAE-7494-E8E9C68E6C24}"/>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0" y="1149208"/>
            <a:ext cx="12192000" cy="5708791"/>
          </a:xfrm>
          <a:prstGeom prst="rect">
            <a:avLst/>
          </a:prstGeom>
        </p:spPr>
      </p:pic>
      <p:sp>
        <p:nvSpPr>
          <p:cNvPr id="7" name="Прямоугольник: скругленные углы 6">
            <a:extLst>
              <a:ext uri="{FF2B5EF4-FFF2-40B4-BE49-F238E27FC236}">
                <a16:creationId xmlns:a16="http://schemas.microsoft.com/office/drawing/2014/main" id="{34BF4ECE-026A-F0CB-F2DF-DE5AD4537F37}"/>
              </a:ext>
            </a:extLst>
          </p:cNvPr>
          <p:cNvSpPr/>
          <p:nvPr/>
        </p:nvSpPr>
        <p:spPr>
          <a:xfrm>
            <a:off x="53287" y="198899"/>
            <a:ext cx="3562749" cy="762000"/>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400" b="1" dirty="0">
                <a:solidFill>
                  <a:schemeClr val="bg1"/>
                </a:solidFill>
                <a:latin typeface="Segoe UI" panose="020B0502040204020203" pitchFamily="34" charset="0"/>
                <a:cs typeface="Segoe UI" panose="020B0502040204020203" pitchFamily="34" charset="0"/>
              </a:rPr>
              <a:t>THE NEW 12-YEAR EDUCATION PROGRAMME</a:t>
            </a:r>
            <a:endParaRPr lang="ky-KG" sz="2400" b="1" dirty="0">
              <a:solidFill>
                <a:schemeClr val="bg1"/>
              </a:solidFill>
              <a:latin typeface="Segoe UI" panose="020B0502040204020203" pitchFamily="34" charset="0"/>
              <a:cs typeface="Segoe UI" panose="020B0502040204020203" pitchFamily="34" charset="0"/>
            </a:endParaRPr>
          </a:p>
        </p:txBody>
      </p:sp>
      <p:sp>
        <p:nvSpPr>
          <p:cNvPr id="6" name="Прямоугольник 5"/>
          <p:cNvSpPr/>
          <p:nvPr/>
        </p:nvSpPr>
        <p:spPr>
          <a:xfrm>
            <a:off x="538545" y="5591656"/>
            <a:ext cx="11313193" cy="1056058"/>
          </a:xfrm>
          <a:prstGeom prst="rect">
            <a:avLst/>
          </a:prstGeom>
        </p:spPr>
        <p:txBody>
          <a:bodyPr wrap="square">
            <a:spAutoFit/>
          </a:bodyPr>
          <a:lstStyle/>
          <a:p>
            <a:pPr marL="342900" lvl="0" indent="-342900">
              <a:lnSpc>
                <a:spcPct val="107000"/>
              </a:lnSpc>
              <a:buFont typeface="Symbol" panose="05050102010706020507" pitchFamily="18" charset="2"/>
              <a:buChar char=""/>
            </a:pPr>
            <a:r>
              <a:rPr lang="en-US" sz="2000" i="1" dirty="0">
                <a:latin typeface="Segoe UI" panose="020B0502040204020203" pitchFamily="34" charset="0"/>
                <a:ea typeface="Calibri" panose="020F0502020204030204" pitchFamily="34" charset="0"/>
                <a:cs typeface="Segoe UI" panose="020B0502040204020203" pitchFamily="34" charset="0"/>
              </a:rPr>
              <a:t>Normative legal acts on the gradual transfer to a 12-year education model in the system of general school education are being developed and submitted to the Administration of the President of the Kyrgyz Republic.</a:t>
            </a:r>
            <a:endParaRPr lang="ru-RU" sz="2000" i="1" dirty="0">
              <a:latin typeface="Segoe UI" panose="020B0502040204020203" pitchFamily="34" charset="0"/>
              <a:ea typeface="Calibri" panose="020F0502020204030204" pitchFamily="34" charset="0"/>
              <a:cs typeface="Segoe UI" panose="020B0502040204020203" pitchFamily="34" charset="0"/>
            </a:endParaRPr>
          </a:p>
        </p:txBody>
      </p:sp>
      <p:sp>
        <p:nvSpPr>
          <p:cNvPr id="11" name="Прямоугольник: скругленные углы 10">
            <a:extLst>
              <a:ext uri="{FF2B5EF4-FFF2-40B4-BE49-F238E27FC236}">
                <a16:creationId xmlns:a16="http://schemas.microsoft.com/office/drawing/2014/main" id="{C86D32CC-5CA7-93B5-D7E6-93662A6B1CC3}"/>
              </a:ext>
            </a:extLst>
          </p:cNvPr>
          <p:cNvSpPr/>
          <p:nvPr/>
        </p:nvSpPr>
        <p:spPr>
          <a:xfrm>
            <a:off x="375974" y="4688062"/>
            <a:ext cx="5457372" cy="782712"/>
          </a:xfrm>
          <a:prstGeom prst="roundRect">
            <a:avLst>
              <a:gd name="adj" fmla="val 20917"/>
            </a:avLst>
          </a:prstGeom>
          <a:gradFill flip="none" rotWithShape="1">
            <a:gsLst>
              <a:gs pos="0">
                <a:schemeClr val="accent5">
                  <a:lumMod val="0"/>
                  <a:lumOff val="100000"/>
                </a:schemeClr>
              </a:gs>
              <a:gs pos="35000">
                <a:schemeClr val="accent5">
                  <a:lumMod val="0"/>
                  <a:lumOff val="100000"/>
                </a:schemeClr>
              </a:gs>
              <a:gs pos="100000">
                <a:schemeClr val="bg1">
                  <a:lumMod val="85000"/>
                </a:schemeClr>
              </a:gs>
            </a:gsLst>
            <a:path path="circle">
              <a:fillToRect l="50000" t="-80000" r="50000" b="180000"/>
            </a:path>
            <a:tileRect/>
          </a:gradFill>
          <a:ln>
            <a:noFill/>
          </a:ln>
          <a:effectLst>
            <a:outerShdw blurRad="177800" dist="38100" dir="2700000" algn="tl" rotWithShape="0">
              <a:prstClr val="black">
                <a:alpha val="4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Прямоугольник 4"/>
          <p:cNvSpPr/>
          <p:nvPr/>
        </p:nvSpPr>
        <p:spPr>
          <a:xfrm>
            <a:off x="417537" y="4669088"/>
            <a:ext cx="5457372" cy="726737"/>
          </a:xfrm>
          <a:prstGeom prst="rect">
            <a:avLst/>
          </a:prstGeom>
        </p:spPr>
        <p:txBody>
          <a:bodyPr wrap="square">
            <a:spAutoFit/>
          </a:bodyPr>
          <a:lstStyle/>
          <a:p>
            <a:pPr algn="ctr">
              <a:lnSpc>
                <a:spcPct val="107000"/>
              </a:lnSpc>
              <a:spcAft>
                <a:spcPts val="800"/>
              </a:spcAft>
            </a:pPr>
            <a:r>
              <a:rPr lang="en-US" sz="2000" b="1" dirty="0">
                <a:latin typeface="Segoe UI" panose="020B0502040204020203" pitchFamily="34" charset="0"/>
                <a:ea typeface="Calibri" panose="020F0502020204030204" pitchFamily="34" charset="0"/>
                <a:cs typeface="Segoe UI" panose="020B0502040204020203" pitchFamily="34" charset="0"/>
              </a:rPr>
              <a:t>The curriculum will be completely changed to meet the needs of the times.</a:t>
            </a:r>
            <a:endParaRPr lang="ky-KG" sz="2000" b="1" dirty="0">
              <a:latin typeface="Segoe UI" panose="020B0502040204020203" pitchFamily="34" charset="0"/>
              <a:ea typeface="Calibri" panose="020F0502020204030204" pitchFamily="34" charset="0"/>
              <a:cs typeface="Segoe UI" panose="020B0502040204020203" pitchFamily="34" charset="0"/>
            </a:endParaRPr>
          </a:p>
        </p:txBody>
      </p:sp>
      <p:sp>
        <p:nvSpPr>
          <p:cNvPr id="13" name="Прямоугольник: скругленные углы 12">
            <a:extLst>
              <a:ext uri="{FF2B5EF4-FFF2-40B4-BE49-F238E27FC236}">
                <a16:creationId xmlns:a16="http://schemas.microsoft.com/office/drawing/2014/main" id="{40ED9CD5-3DF9-9EEE-6BCB-F989B848DBCD}"/>
              </a:ext>
            </a:extLst>
          </p:cNvPr>
          <p:cNvSpPr/>
          <p:nvPr/>
        </p:nvSpPr>
        <p:spPr>
          <a:xfrm>
            <a:off x="6096000" y="4688062"/>
            <a:ext cx="5967369" cy="782712"/>
          </a:xfrm>
          <a:prstGeom prst="roundRect">
            <a:avLst>
              <a:gd name="adj" fmla="val 20917"/>
            </a:avLst>
          </a:prstGeom>
          <a:gradFill flip="none" rotWithShape="1">
            <a:gsLst>
              <a:gs pos="0">
                <a:schemeClr val="accent5">
                  <a:lumMod val="0"/>
                  <a:lumOff val="100000"/>
                </a:schemeClr>
              </a:gs>
              <a:gs pos="35000">
                <a:schemeClr val="accent5">
                  <a:lumMod val="0"/>
                  <a:lumOff val="100000"/>
                </a:schemeClr>
              </a:gs>
              <a:gs pos="100000">
                <a:schemeClr val="bg1">
                  <a:lumMod val="85000"/>
                </a:schemeClr>
              </a:gs>
            </a:gsLst>
            <a:path path="circle">
              <a:fillToRect l="50000" t="-80000" r="50000" b="180000"/>
            </a:path>
            <a:tileRect/>
          </a:gradFill>
          <a:ln>
            <a:noFill/>
          </a:ln>
          <a:effectLst>
            <a:outerShdw blurRad="177800" dist="38100" dir="2700000" algn="tl" rotWithShape="0">
              <a:prstClr val="black">
                <a:alpha val="4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Прямоугольник 13">
            <a:extLst>
              <a:ext uri="{FF2B5EF4-FFF2-40B4-BE49-F238E27FC236}">
                <a16:creationId xmlns:a16="http://schemas.microsoft.com/office/drawing/2014/main" id="{B23AE4EC-0532-6C02-5051-89413E70F0F7}"/>
              </a:ext>
            </a:extLst>
          </p:cNvPr>
          <p:cNvSpPr/>
          <p:nvPr/>
        </p:nvSpPr>
        <p:spPr>
          <a:xfrm>
            <a:off x="6195141" y="4631564"/>
            <a:ext cx="5755945" cy="726737"/>
          </a:xfrm>
          <a:prstGeom prst="rect">
            <a:avLst/>
          </a:prstGeom>
        </p:spPr>
        <p:txBody>
          <a:bodyPr wrap="square">
            <a:spAutoFit/>
          </a:bodyPr>
          <a:lstStyle/>
          <a:p>
            <a:pPr algn="ctr">
              <a:lnSpc>
                <a:spcPct val="107000"/>
              </a:lnSpc>
              <a:spcAft>
                <a:spcPts val="800"/>
              </a:spcAft>
            </a:pPr>
            <a:r>
              <a:rPr lang="en-US" sz="2000" b="1" dirty="0">
                <a:latin typeface="Segoe UI" panose="020B0502040204020203" pitchFamily="34" charset="0"/>
                <a:ea typeface="Calibri" panose="020F0502020204030204" pitchFamily="34" charset="0"/>
                <a:cs typeface="Segoe UI" panose="020B0502040204020203" pitchFamily="34" charset="0"/>
              </a:rPr>
              <a:t>Out of 197 countries, 150 countries provide access to education and the labor market.</a:t>
            </a:r>
            <a:endParaRPr lang="ru-RU" sz="2000" b="1" dirty="0">
              <a:latin typeface="Segoe UI" panose="020B0502040204020203" pitchFamily="34" charset="0"/>
              <a:ea typeface="Calibri" panose="020F0502020204030204" pitchFamily="34" charset="0"/>
              <a:cs typeface="Segoe UI" panose="020B0502040204020203" pitchFamily="34" charset="0"/>
            </a:endParaRPr>
          </a:p>
        </p:txBody>
      </p:sp>
      <p:sp>
        <p:nvSpPr>
          <p:cNvPr id="30" name="Прямоугольник: скругленные углы 29">
            <a:extLst>
              <a:ext uri="{FF2B5EF4-FFF2-40B4-BE49-F238E27FC236}">
                <a16:creationId xmlns:a16="http://schemas.microsoft.com/office/drawing/2014/main" id="{454C3E2E-B393-7DA5-7D59-2DB96B2741E6}"/>
              </a:ext>
            </a:extLst>
          </p:cNvPr>
          <p:cNvSpPr/>
          <p:nvPr/>
        </p:nvSpPr>
        <p:spPr>
          <a:xfrm>
            <a:off x="207818" y="1309949"/>
            <a:ext cx="11984182" cy="808160"/>
          </a:xfrm>
          <a:prstGeom prst="roundRect">
            <a:avLst>
              <a:gd name="adj" fmla="val 0"/>
            </a:avLst>
          </a:prstGeom>
          <a:gradFill flip="none" rotWithShape="1">
            <a:gsLst>
              <a:gs pos="0">
                <a:schemeClr val="bg1"/>
              </a:gs>
              <a:gs pos="100000">
                <a:schemeClr val="bg1">
                  <a:lumMod val="85000"/>
                </a:schemeClr>
              </a:gs>
            </a:gsLst>
            <a:lin ang="27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 name="Прямоугольник: скругленные углы 31">
            <a:extLst>
              <a:ext uri="{FF2B5EF4-FFF2-40B4-BE49-F238E27FC236}">
                <a16:creationId xmlns:a16="http://schemas.microsoft.com/office/drawing/2014/main" id="{E82E6C71-906A-045B-DD73-6589C0CB3A0D}"/>
              </a:ext>
            </a:extLst>
          </p:cNvPr>
          <p:cNvSpPr/>
          <p:nvPr/>
        </p:nvSpPr>
        <p:spPr>
          <a:xfrm>
            <a:off x="91542" y="1296509"/>
            <a:ext cx="2997345" cy="770160"/>
          </a:xfrm>
          <a:prstGeom prst="roundRect">
            <a:avLst>
              <a:gd name="adj" fmla="val 14223"/>
            </a:avLst>
          </a:prstGeom>
          <a:gradFill>
            <a:gsLst>
              <a:gs pos="0">
                <a:srgbClr val="0042D0"/>
              </a:gs>
              <a:gs pos="100000">
                <a:srgbClr val="6D07B7"/>
              </a:gs>
            </a:gsLst>
            <a:lin ang="2700000" scaled="1"/>
          </a:gradFill>
          <a:ln>
            <a:noFill/>
          </a:ln>
          <a:effectLst>
            <a:outerShdw blurRad="139700" dist="38100" dir="2700000" algn="tl" rotWithShape="0">
              <a:prstClr val="black">
                <a:alpha val="7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TextBox 19">
            <a:extLst>
              <a:ext uri="{FF2B5EF4-FFF2-40B4-BE49-F238E27FC236}">
                <a16:creationId xmlns:a16="http://schemas.microsoft.com/office/drawing/2014/main" id="{7AA8764B-504B-70E4-8511-30ED41E58049}"/>
              </a:ext>
            </a:extLst>
          </p:cNvPr>
          <p:cNvSpPr txBox="1"/>
          <p:nvPr/>
        </p:nvSpPr>
        <p:spPr>
          <a:xfrm>
            <a:off x="179814" y="1301021"/>
            <a:ext cx="2846655" cy="707886"/>
          </a:xfrm>
          <a:prstGeom prst="rect">
            <a:avLst/>
          </a:prstGeom>
          <a:noFill/>
        </p:spPr>
        <p:txBody>
          <a:bodyPr wrap="square">
            <a:spAutoFit/>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1" kern="1200" dirty="0">
                <a:solidFill>
                  <a:schemeClr val="bg1"/>
                </a:solidFill>
                <a:latin typeface="Segoe UI" panose="020B0502040204020203" pitchFamily="34" charset="0"/>
                <a:ea typeface="+mn-ea"/>
                <a:cs typeface="Segoe UI" panose="020B0502040204020203" pitchFamily="34" charset="0"/>
              </a:rPr>
              <a:t>Grades 10-12</a:t>
            </a:r>
          </a:p>
          <a:p>
            <a:pPr marL="0" marR="0" indent="0" algn="ctr" defTabSz="914400" rtl="0" eaLnBrk="1" fontAlgn="auto" latinLnBrk="0" hangingPunct="1">
              <a:lnSpc>
                <a:spcPct val="100000"/>
              </a:lnSpc>
              <a:spcBef>
                <a:spcPts val="0"/>
              </a:spcBef>
              <a:spcAft>
                <a:spcPts val="0"/>
              </a:spcAft>
              <a:buClrTx/>
              <a:buSzTx/>
              <a:buFontTx/>
              <a:buNone/>
              <a:tabLst/>
              <a:defRPr/>
            </a:pPr>
            <a:r>
              <a:rPr lang="en-US" sz="2000" b="1" kern="1200" dirty="0">
                <a:solidFill>
                  <a:schemeClr val="bg1"/>
                </a:solidFill>
                <a:latin typeface="Segoe UI" panose="020B0502040204020203" pitchFamily="34" charset="0"/>
                <a:ea typeface="+mn-ea"/>
                <a:cs typeface="Segoe UI" panose="020B0502040204020203" pitchFamily="34" charset="0"/>
              </a:rPr>
              <a:t>(16-17 years old)</a:t>
            </a:r>
            <a:endParaRPr lang="ru-RU" sz="2000" b="1" kern="1200" dirty="0">
              <a:solidFill>
                <a:schemeClr val="bg1"/>
              </a:solidFill>
              <a:latin typeface="Segoe UI" panose="020B0502040204020203" pitchFamily="34" charset="0"/>
              <a:ea typeface="+mn-ea"/>
              <a:cs typeface="Segoe UI" panose="020B0502040204020203" pitchFamily="34" charset="0"/>
            </a:endParaRPr>
          </a:p>
        </p:txBody>
      </p:sp>
      <p:sp>
        <p:nvSpPr>
          <p:cNvPr id="9" name="Прямоугольник 8"/>
          <p:cNvSpPr/>
          <p:nvPr/>
        </p:nvSpPr>
        <p:spPr>
          <a:xfrm>
            <a:off x="3234287" y="1195110"/>
            <a:ext cx="8857251" cy="631648"/>
          </a:xfrm>
          <a:prstGeom prst="rect">
            <a:avLst/>
          </a:prstGeom>
        </p:spPr>
        <p:txBody>
          <a:bodyPr wrap="square">
            <a:spAutoFit/>
          </a:bodyPr>
          <a:lstStyle/>
          <a:p>
            <a:pPr>
              <a:lnSpc>
                <a:spcPct val="107000"/>
              </a:lnSpc>
            </a:pPr>
            <a:r>
              <a:rPr lang="en-US" sz="1700" dirty="0">
                <a:latin typeface="Segoe UI" panose="020B0502040204020203" pitchFamily="34" charset="0"/>
                <a:ea typeface="Calibri" panose="020F0502020204030204" pitchFamily="34" charset="0"/>
                <a:cs typeface="Segoe UI" panose="020B0502040204020203" pitchFamily="34" charset="0"/>
              </a:rPr>
              <a:t>Specialized schools (physics and mathematics, linguistics, programming).</a:t>
            </a:r>
          </a:p>
          <a:p>
            <a:pPr>
              <a:lnSpc>
                <a:spcPct val="107000"/>
              </a:lnSpc>
            </a:pPr>
            <a:r>
              <a:rPr lang="en-US" sz="1700" dirty="0">
                <a:latin typeface="Segoe UI" panose="020B0502040204020203" pitchFamily="34" charset="0"/>
                <a:ea typeface="Calibri" panose="020F0502020204030204" pitchFamily="34" charset="0"/>
                <a:cs typeface="Segoe UI" panose="020B0502040204020203" pitchFamily="34" charset="0"/>
              </a:rPr>
              <a:t>Vocational education (minimum - tailor, cook, carpenter, hotel service).</a:t>
            </a:r>
            <a:endParaRPr lang="ky-KG" sz="1700" dirty="0">
              <a:solidFill>
                <a:srgbClr val="FF0000"/>
              </a:solidFill>
              <a:highlight>
                <a:srgbClr val="FFFF00"/>
              </a:highlight>
              <a:latin typeface="Segoe UI" panose="020B0502040204020203" pitchFamily="34" charset="0"/>
              <a:ea typeface="Calibri" panose="020F0502020204030204" pitchFamily="34" charset="0"/>
              <a:cs typeface="Segoe UI" panose="020B0502040204020203" pitchFamily="34" charset="0"/>
            </a:endParaRPr>
          </a:p>
        </p:txBody>
      </p:sp>
      <p:sp>
        <p:nvSpPr>
          <p:cNvPr id="35" name="Прямоугольник: скругленные углы 34">
            <a:extLst>
              <a:ext uri="{FF2B5EF4-FFF2-40B4-BE49-F238E27FC236}">
                <a16:creationId xmlns:a16="http://schemas.microsoft.com/office/drawing/2014/main" id="{088BD344-4B09-BE76-7F60-FAADCC3982B0}"/>
              </a:ext>
            </a:extLst>
          </p:cNvPr>
          <p:cNvSpPr/>
          <p:nvPr/>
        </p:nvSpPr>
        <p:spPr>
          <a:xfrm>
            <a:off x="207818" y="2300821"/>
            <a:ext cx="11984182" cy="1055752"/>
          </a:xfrm>
          <a:prstGeom prst="roundRect">
            <a:avLst>
              <a:gd name="adj" fmla="val 0"/>
            </a:avLst>
          </a:prstGeom>
          <a:gradFill flip="none" rotWithShape="1">
            <a:gsLst>
              <a:gs pos="0">
                <a:schemeClr val="bg1"/>
              </a:gs>
              <a:gs pos="100000">
                <a:schemeClr val="bg1">
                  <a:lumMod val="85000"/>
                </a:schemeClr>
              </a:gs>
            </a:gsLst>
            <a:lin ang="27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Прямоугольник: скругленные углы 35">
            <a:extLst>
              <a:ext uri="{FF2B5EF4-FFF2-40B4-BE49-F238E27FC236}">
                <a16:creationId xmlns:a16="http://schemas.microsoft.com/office/drawing/2014/main" id="{C4D2D01A-5732-BFC5-12D8-DABBB8AC3284}"/>
              </a:ext>
            </a:extLst>
          </p:cNvPr>
          <p:cNvSpPr/>
          <p:nvPr/>
        </p:nvSpPr>
        <p:spPr>
          <a:xfrm>
            <a:off x="100462" y="2247966"/>
            <a:ext cx="2997345" cy="1006110"/>
          </a:xfrm>
          <a:prstGeom prst="roundRect">
            <a:avLst>
              <a:gd name="adj" fmla="val 14223"/>
            </a:avLst>
          </a:prstGeom>
          <a:gradFill>
            <a:gsLst>
              <a:gs pos="0">
                <a:srgbClr val="0042D0"/>
              </a:gs>
              <a:gs pos="100000">
                <a:srgbClr val="6D07B7"/>
              </a:gs>
            </a:gsLst>
            <a:lin ang="2700000" scaled="1"/>
          </a:gradFill>
          <a:ln>
            <a:noFill/>
          </a:ln>
          <a:effectLst>
            <a:outerShdw blurRad="139700" dist="38100" dir="2700000" algn="tl" rotWithShape="0">
              <a:prstClr val="black">
                <a:alpha val="7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 name="TextBox 26">
            <a:extLst>
              <a:ext uri="{FF2B5EF4-FFF2-40B4-BE49-F238E27FC236}">
                <a16:creationId xmlns:a16="http://schemas.microsoft.com/office/drawing/2014/main" id="{872E0859-D849-B162-4AB7-DEC2952F3099}"/>
              </a:ext>
            </a:extLst>
          </p:cNvPr>
          <p:cNvSpPr txBox="1"/>
          <p:nvPr/>
        </p:nvSpPr>
        <p:spPr>
          <a:xfrm>
            <a:off x="179814" y="2381396"/>
            <a:ext cx="2790492" cy="707886"/>
          </a:xfrm>
          <a:prstGeom prst="rect">
            <a:avLst/>
          </a:prstGeom>
          <a:noFill/>
        </p:spPr>
        <p:txBody>
          <a:bodyPr wrap="square">
            <a:spAutoFit/>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1" kern="1200" dirty="0">
                <a:solidFill>
                  <a:schemeClr val="bg1"/>
                </a:solidFill>
                <a:latin typeface="Segoe UI" panose="020B0502040204020203" pitchFamily="34" charset="0"/>
                <a:ea typeface="+mn-ea"/>
                <a:cs typeface="Segoe UI" panose="020B0502040204020203" pitchFamily="34" charset="0"/>
              </a:rPr>
              <a:t>Grades 6-9</a:t>
            </a:r>
          </a:p>
          <a:p>
            <a:pPr marL="0" marR="0" indent="0" algn="ctr" defTabSz="914400" rtl="0" eaLnBrk="1" fontAlgn="auto" latinLnBrk="0" hangingPunct="1">
              <a:lnSpc>
                <a:spcPct val="100000"/>
              </a:lnSpc>
              <a:spcBef>
                <a:spcPts val="0"/>
              </a:spcBef>
              <a:spcAft>
                <a:spcPts val="0"/>
              </a:spcAft>
              <a:buClrTx/>
              <a:buSzTx/>
              <a:buFontTx/>
              <a:buNone/>
              <a:tabLst/>
              <a:defRPr/>
            </a:pPr>
            <a:r>
              <a:rPr lang="en-US" sz="2000" b="1" kern="1200" dirty="0">
                <a:solidFill>
                  <a:schemeClr val="bg1"/>
                </a:solidFill>
                <a:latin typeface="Segoe UI" panose="020B0502040204020203" pitchFamily="34" charset="0"/>
                <a:ea typeface="+mn-ea"/>
                <a:cs typeface="Segoe UI" panose="020B0502040204020203" pitchFamily="34" charset="0"/>
              </a:rPr>
              <a:t>(11-15 years old)</a:t>
            </a:r>
            <a:endParaRPr lang="ru-RU" sz="2000" b="1" kern="1200" dirty="0">
              <a:solidFill>
                <a:schemeClr val="bg1"/>
              </a:solidFill>
              <a:latin typeface="Segoe UI" panose="020B0502040204020203" pitchFamily="34" charset="0"/>
              <a:ea typeface="+mn-ea"/>
              <a:cs typeface="Segoe UI" panose="020B0502040204020203" pitchFamily="34" charset="0"/>
            </a:endParaRPr>
          </a:p>
        </p:txBody>
      </p:sp>
      <p:sp>
        <p:nvSpPr>
          <p:cNvPr id="8" name="Прямоугольник 7"/>
          <p:cNvSpPr/>
          <p:nvPr/>
        </p:nvSpPr>
        <p:spPr>
          <a:xfrm>
            <a:off x="3294577" y="2115634"/>
            <a:ext cx="8794833" cy="1261884"/>
          </a:xfrm>
          <a:prstGeom prst="rect">
            <a:avLst/>
          </a:prstGeom>
        </p:spPr>
        <p:txBody>
          <a:bodyPr wrap="square">
            <a:spAutoFit/>
          </a:bodyPr>
          <a:lstStyle/>
          <a:p>
            <a:r>
              <a:rPr lang="en-US" sz="1900" dirty="0">
                <a:latin typeface="Segoe UI" panose="020B0502040204020203" pitchFamily="34" charset="0"/>
                <a:ea typeface="Calibri" panose="020F0502020204030204" pitchFamily="34" charset="0"/>
                <a:cs typeface="Segoe UI" panose="020B0502040204020203" pitchFamily="34" charset="0"/>
              </a:rPr>
              <a:t>Functional literacy is the formation of knowledge, skills, and abilities to solve life situations.</a:t>
            </a:r>
          </a:p>
          <a:p>
            <a:r>
              <a:rPr lang="en-US" sz="1900" b="1" dirty="0">
                <a:latin typeface="Segoe UI" panose="020B0502040204020203" pitchFamily="34" charset="0"/>
                <a:ea typeface="Calibri" panose="020F0502020204030204" pitchFamily="34" charset="0"/>
                <a:cs typeface="Segoe UI" panose="020B0502040204020203" pitchFamily="34" charset="0"/>
              </a:rPr>
              <a:t>(Determining mass student achievement using artificial intelligence, preparing for National Assessment and PISA)</a:t>
            </a:r>
            <a:endParaRPr lang="ky-KG" sz="1900" b="1" dirty="0">
              <a:latin typeface="Segoe UI" panose="020B0502040204020203" pitchFamily="34" charset="0"/>
              <a:ea typeface="Calibri" panose="020F0502020204030204" pitchFamily="34" charset="0"/>
              <a:cs typeface="Segoe UI" panose="020B0502040204020203" pitchFamily="34" charset="0"/>
            </a:endParaRPr>
          </a:p>
        </p:txBody>
      </p:sp>
      <p:sp>
        <p:nvSpPr>
          <p:cNvPr id="41" name="Прямоугольник: скругленные углы 40">
            <a:extLst>
              <a:ext uri="{FF2B5EF4-FFF2-40B4-BE49-F238E27FC236}">
                <a16:creationId xmlns:a16="http://schemas.microsoft.com/office/drawing/2014/main" id="{DBEFB9F4-D2CC-06EC-7D73-9396375DADCD}"/>
              </a:ext>
            </a:extLst>
          </p:cNvPr>
          <p:cNvSpPr/>
          <p:nvPr/>
        </p:nvSpPr>
        <p:spPr>
          <a:xfrm>
            <a:off x="207818" y="3545031"/>
            <a:ext cx="11984182" cy="876247"/>
          </a:xfrm>
          <a:prstGeom prst="roundRect">
            <a:avLst>
              <a:gd name="adj" fmla="val 0"/>
            </a:avLst>
          </a:prstGeom>
          <a:gradFill flip="none" rotWithShape="1">
            <a:gsLst>
              <a:gs pos="0">
                <a:schemeClr val="bg1"/>
              </a:gs>
              <a:gs pos="100000">
                <a:schemeClr val="bg1">
                  <a:lumMod val="85000"/>
                </a:schemeClr>
              </a:gs>
            </a:gsLst>
            <a:lin ang="27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2" name="Прямоугольник: скругленные углы 41">
            <a:extLst>
              <a:ext uri="{FF2B5EF4-FFF2-40B4-BE49-F238E27FC236}">
                <a16:creationId xmlns:a16="http://schemas.microsoft.com/office/drawing/2014/main" id="{FFA04F69-4138-05E2-5F03-2752F5BC854B}"/>
              </a:ext>
            </a:extLst>
          </p:cNvPr>
          <p:cNvSpPr/>
          <p:nvPr/>
        </p:nvSpPr>
        <p:spPr>
          <a:xfrm>
            <a:off x="100462" y="3517363"/>
            <a:ext cx="2997345" cy="770160"/>
          </a:xfrm>
          <a:prstGeom prst="roundRect">
            <a:avLst>
              <a:gd name="adj" fmla="val 14223"/>
            </a:avLst>
          </a:prstGeom>
          <a:gradFill>
            <a:gsLst>
              <a:gs pos="0">
                <a:srgbClr val="0042D0"/>
              </a:gs>
              <a:gs pos="100000">
                <a:srgbClr val="6D07B7"/>
              </a:gs>
            </a:gsLst>
            <a:lin ang="2700000" scaled="1"/>
          </a:gradFill>
          <a:ln>
            <a:noFill/>
          </a:ln>
          <a:effectLst>
            <a:outerShdw blurRad="139700" dist="38100" dir="2700000" algn="tl" rotWithShape="0">
              <a:prstClr val="black">
                <a:alpha val="7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 name="TextBox 28">
            <a:extLst>
              <a:ext uri="{FF2B5EF4-FFF2-40B4-BE49-F238E27FC236}">
                <a16:creationId xmlns:a16="http://schemas.microsoft.com/office/drawing/2014/main" id="{E8423892-E806-E884-3CA1-E404ABCDBB93}"/>
              </a:ext>
            </a:extLst>
          </p:cNvPr>
          <p:cNvSpPr txBox="1"/>
          <p:nvPr/>
        </p:nvSpPr>
        <p:spPr>
          <a:xfrm>
            <a:off x="188734" y="3575600"/>
            <a:ext cx="2846655" cy="707886"/>
          </a:xfrm>
          <a:prstGeom prst="rect">
            <a:avLst/>
          </a:prstGeom>
          <a:noFill/>
        </p:spPr>
        <p:txBody>
          <a:bodyPr wrap="square">
            <a:spAutoFit/>
          </a:bodyPr>
          <a:lstStyle/>
          <a:p>
            <a:pPr algn="ctr"/>
            <a:r>
              <a:rPr lang="en-US" sz="2000" b="1" kern="1200" dirty="0">
                <a:solidFill>
                  <a:schemeClr val="bg1"/>
                </a:solidFill>
                <a:latin typeface="Segoe UI" panose="020B0502040204020203" pitchFamily="34" charset="0"/>
                <a:ea typeface="+mn-ea"/>
                <a:cs typeface="Segoe UI" panose="020B0502040204020203" pitchFamily="34" charset="0"/>
              </a:rPr>
              <a:t>Grades </a:t>
            </a:r>
            <a:r>
              <a:rPr lang="ru-RU" sz="2000" b="1" kern="1200" dirty="0">
                <a:solidFill>
                  <a:schemeClr val="bg1"/>
                </a:solidFill>
                <a:latin typeface="Segoe UI" panose="020B0502040204020203" pitchFamily="34" charset="0"/>
                <a:ea typeface="+mn-ea"/>
                <a:cs typeface="Segoe UI" panose="020B0502040204020203" pitchFamily="34" charset="0"/>
              </a:rPr>
              <a:t>1-5 (0=1) </a:t>
            </a:r>
          </a:p>
          <a:p>
            <a:pPr algn="ctr"/>
            <a:r>
              <a:rPr lang="ru-RU" sz="2000" b="1" kern="1200" dirty="0">
                <a:solidFill>
                  <a:schemeClr val="bg1"/>
                </a:solidFill>
                <a:latin typeface="Segoe UI" panose="020B0502040204020203" pitchFamily="34" charset="0"/>
                <a:ea typeface="+mn-ea"/>
                <a:cs typeface="Segoe UI" panose="020B0502040204020203" pitchFamily="34" charset="0"/>
              </a:rPr>
              <a:t>(6-10 </a:t>
            </a:r>
            <a:r>
              <a:rPr lang="en-US" sz="2000" b="1" kern="1200" dirty="0">
                <a:solidFill>
                  <a:schemeClr val="bg1"/>
                </a:solidFill>
                <a:latin typeface="Segoe UI" panose="020B0502040204020203" pitchFamily="34" charset="0"/>
                <a:ea typeface="+mn-ea"/>
                <a:cs typeface="Segoe UI" panose="020B0502040204020203" pitchFamily="34" charset="0"/>
              </a:rPr>
              <a:t>years old</a:t>
            </a:r>
            <a:r>
              <a:rPr lang="ru-RU" sz="2000" b="1" kern="1200" dirty="0">
                <a:solidFill>
                  <a:schemeClr val="bg1"/>
                </a:solidFill>
                <a:latin typeface="Segoe UI" panose="020B0502040204020203" pitchFamily="34" charset="0"/>
                <a:ea typeface="+mn-ea"/>
                <a:cs typeface="Segoe UI" panose="020B0502040204020203" pitchFamily="34" charset="0"/>
              </a:rPr>
              <a:t>)</a:t>
            </a:r>
          </a:p>
        </p:txBody>
      </p:sp>
      <p:sp>
        <p:nvSpPr>
          <p:cNvPr id="4" name="Прямоугольник 3"/>
          <p:cNvSpPr/>
          <p:nvPr/>
        </p:nvSpPr>
        <p:spPr>
          <a:xfrm>
            <a:off x="3265495" y="3443140"/>
            <a:ext cx="8794833" cy="1015663"/>
          </a:xfrm>
          <a:prstGeom prst="rect">
            <a:avLst/>
          </a:prstGeom>
        </p:spPr>
        <p:txBody>
          <a:bodyPr wrap="square">
            <a:spAutoFit/>
          </a:bodyPr>
          <a:lstStyle/>
          <a:p>
            <a:r>
              <a:rPr lang="en-US" sz="2000" b="1" dirty="0">
                <a:latin typeface="Segoe UI" panose="020B0502040204020203" pitchFamily="34" charset="0"/>
                <a:ea typeface="Calibri" panose="020F0502020204030204" pitchFamily="34" charset="0"/>
                <a:cs typeface="Segoe UI" panose="020B0502040204020203" pitchFamily="34" charset="0"/>
              </a:rPr>
              <a:t>100%</a:t>
            </a:r>
            <a:r>
              <a:rPr lang="en-US" sz="2000" dirty="0">
                <a:latin typeface="Segoe UI" panose="020B0502040204020203" pitchFamily="34" charset="0"/>
                <a:ea typeface="Calibri" panose="020F0502020204030204" pitchFamily="34" charset="0"/>
                <a:cs typeface="Segoe UI" panose="020B0502040204020203" pitchFamily="34" charset="0"/>
              </a:rPr>
              <a:t> education coverage of </a:t>
            </a:r>
            <a:r>
              <a:rPr lang="en-US" sz="2000" b="1" dirty="0">
                <a:latin typeface="Segoe UI" panose="020B0502040204020203" pitchFamily="34" charset="0"/>
                <a:ea typeface="Calibri" panose="020F0502020204030204" pitchFamily="34" charset="0"/>
                <a:cs typeface="Segoe UI" panose="020B0502040204020203" pitchFamily="34" charset="0"/>
              </a:rPr>
              <a:t>6-year-old </a:t>
            </a:r>
            <a:r>
              <a:rPr lang="en-US" sz="2000" dirty="0">
                <a:latin typeface="Segoe UI" panose="020B0502040204020203" pitchFamily="34" charset="0"/>
                <a:ea typeface="Calibri" panose="020F0502020204030204" pitchFamily="34" charset="0"/>
                <a:cs typeface="Segoe UI" panose="020B0502040204020203" pitchFamily="34" charset="0"/>
              </a:rPr>
              <a:t>children</a:t>
            </a:r>
          </a:p>
          <a:p>
            <a:r>
              <a:rPr lang="en-US" sz="2000" dirty="0">
                <a:latin typeface="Segoe UI" panose="020B0502040204020203" pitchFamily="34" charset="0"/>
                <a:ea typeface="Calibri" panose="020F0502020204030204" pitchFamily="34" charset="0"/>
                <a:cs typeface="Segoe UI" panose="020B0502040204020203" pitchFamily="34" charset="0"/>
              </a:rPr>
              <a:t>(pre-school enrollment - 56%, need - 268 additional schools, especially in urban areas, hot meals have been introduced in elementary school)</a:t>
            </a:r>
            <a:endParaRPr lang="ru-RU" i="1" dirty="0">
              <a:latin typeface="Segoe UI" panose="020B0502040204020203" pitchFamily="34" charset="0"/>
              <a:ea typeface="Calibri" panose="020F0502020204030204" pitchFamily="34" charset="0"/>
              <a:cs typeface="Segoe UI" panose="020B0502040204020203" pitchFamily="34" charset="0"/>
            </a:endParaRPr>
          </a:p>
        </p:txBody>
      </p:sp>
      <p:sp>
        <p:nvSpPr>
          <p:cNvPr id="12" name="TextBox 11">
            <a:extLst>
              <a:ext uri="{FF2B5EF4-FFF2-40B4-BE49-F238E27FC236}">
                <a16:creationId xmlns:a16="http://schemas.microsoft.com/office/drawing/2014/main" id="{F38E86F9-D7B4-08D0-646E-C2FEBD465CC8}"/>
              </a:ext>
            </a:extLst>
          </p:cNvPr>
          <p:cNvSpPr txBox="1"/>
          <p:nvPr/>
        </p:nvSpPr>
        <p:spPr>
          <a:xfrm>
            <a:off x="3669323" y="102526"/>
            <a:ext cx="8469390" cy="877163"/>
          </a:xfrm>
          <a:prstGeom prst="rect">
            <a:avLst/>
          </a:prstGeom>
          <a:noFill/>
        </p:spPr>
        <p:txBody>
          <a:bodyPr wrap="square" rtlCol="0">
            <a:spAutoFit/>
          </a:bodyPr>
          <a:lstStyle/>
          <a:p>
            <a:pPr algn="ctr"/>
            <a:r>
              <a:rPr lang="en-US" sz="1700" i="1" dirty="0">
                <a:solidFill>
                  <a:schemeClr val="bg1"/>
                </a:solidFill>
                <a:latin typeface="Segoe UI" panose="020B0502040204020203" pitchFamily="34" charset="0"/>
                <a:cs typeface="Segoe UI" panose="020B0502040204020203" pitchFamily="34" charset="0"/>
              </a:rPr>
              <a:t>“Youth should feel confident in the 21st century, acquire</a:t>
            </a:r>
            <a:r>
              <a:rPr lang="ru-RU" sz="1700" i="1" dirty="0">
                <a:solidFill>
                  <a:schemeClr val="bg1"/>
                </a:solidFill>
                <a:latin typeface="Segoe UI" panose="020B0502040204020203" pitchFamily="34" charset="0"/>
                <a:cs typeface="Segoe UI" panose="020B0502040204020203" pitchFamily="34" charset="0"/>
              </a:rPr>
              <a:t> </a:t>
            </a:r>
            <a:r>
              <a:rPr lang="en-US" sz="1700" i="1" dirty="0">
                <a:solidFill>
                  <a:schemeClr val="bg1"/>
                </a:solidFill>
                <a:latin typeface="Segoe UI" panose="020B0502040204020203" pitchFamily="34" charset="0"/>
                <a:cs typeface="Segoe UI" panose="020B0502040204020203" pitchFamily="34" charset="0"/>
              </a:rPr>
              <a:t>high-level knowledge and skills, and have the opportunity to compete successfully with their peers in the global community." - S.N. </a:t>
            </a:r>
            <a:r>
              <a:rPr lang="en-US" sz="1700" i="1" dirty="0" err="1">
                <a:solidFill>
                  <a:schemeClr val="bg1"/>
                </a:solidFill>
                <a:latin typeface="Segoe UI" panose="020B0502040204020203" pitchFamily="34" charset="0"/>
                <a:cs typeface="Segoe UI" panose="020B0502040204020203" pitchFamily="34" charset="0"/>
              </a:rPr>
              <a:t>Japarov</a:t>
            </a:r>
            <a:endParaRPr lang="ru-RU" sz="1700" i="1" dirty="0">
              <a:solidFill>
                <a:schemeClr val="bg1"/>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000468072"/>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Custom 26">
      <a:dk1>
        <a:srgbClr val="000000"/>
      </a:dk1>
      <a:lt1>
        <a:srgbClr val="FFFFFF"/>
      </a:lt1>
      <a:dk2>
        <a:srgbClr val="66634D"/>
      </a:dk2>
      <a:lt2>
        <a:srgbClr val="9FBDC6"/>
      </a:lt2>
      <a:accent1>
        <a:srgbClr val="EE5922"/>
      </a:accent1>
      <a:accent2>
        <a:srgbClr val="F6931C"/>
      </a:accent2>
      <a:accent3>
        <a:srgbClr val="66634D"/>
      </a:accent3>
      <a:accent4>
        <a:srgbClr val="86499C"/>
      </a:accent4>
      <a:accent5>
        <a:srgbClr val="3776BC"/>
      </a:accent5>
      <a:accent6>
        <a:srgbClr val="F17599"/>
      </a:accent6>
      <a:hlink>
        <a:srgbClr val="66634D"/>
      </a:hlink>
      <a:folHlink>
        <a:srgbClr val="F6931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smtClean="0">
            <a:solidFill>
              <a:schemeClr val="bg1"/>
            </a:solidFill>
            <a:latin typeface="☞GILROY-MEDIUM" pitchFamily="2" charset="77"/>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3167</TotalTime>
  <Words>1999</Words>
  <Application>Microsoft Office PowerPoint</Application>
  <PresentationFormat>Widescreen</PresentationFormat>
  <Paragraphs>273</Paragraphs>
  <Slides>20</Slides>
  <Notes>5</Notes>
  <HiddenSlides>0</HiddenSlides>
  <MMClips>0</MMClips>
  <ScaleCrop>false</ScaleCrop>
  <HeadingPairs>
    <vt:vector size="6" baseType="variant">
      <vt:variant>
        <vt:lpstr>Fonts Used</vt:lpstr>
      </vt:variant>
      <vt:variant>
        <vt:i4>18</vt:i4>
      </vt:variant>
      <vt:variant>
        <vt:lpstr>Theme</vt:lpstr>
      </vt:variant>
      <vt:variant>
        <vt:i4>2</vt:i4>
      </vt:variant>
      <vt:variant>
        <vt:lpstr>Slide Titles</vt:lpstr>
      </vt:variant>
      <vt:variant>
        <vt:i4>20</vt:i4>
      </vt:variant>
    </vt:vector>
  </HeadingPairs>
  <TitlesOfParts>
    <vt:vector size="40" baseType="lpstr">
      <vt:lpstr>MS PGothic</vt:lpstr>
      <vt:lpstr>☞GILROY-BOLD</vt:lpstr>
      <vt:lpstr>☞GILROY-LIGHT</vt:lpstr>
      <vt:lpstr>☞GILROY-MEDIUM</vt:lpstr>
      <vt:lpstr>Arial</vt:lpstr>
      <vt:lpstr>Arial Unicode MS</vt:lpstr>
      <vt:lpstr>Calibri</vt:lpstr>
      <vt:lpstr>Calibri Light</vt:lpstr>
      <vt:lpstr>Fira Sans Extra Condensed</vt:lpstr>
      <vt:lpstr>Frankfurter D</vt:lpstr>
      <vt:lpstr>Roboto</vt:lpstr>
      <vt:lpstr>Segoe UI</vt:lpstr>
      <vt:lpstr>Segoe UI Black</vt:lpstr>
      <vt:lpstr>Söhne</vt:lpstr>
      <vt:lpstr>Symbol</vt:lpstr>
      <vt:lpstr>Tahoma</vt:lpstr>
      <vt:lpstr>Times New Roman</vt:lpstr>
      <vt:lpstr>Wingdings</vt:lpstr>
      <vt:lpstr>Тема Office</vt:lpstr>
      <vt:lpstr>1_Office Theme</vt:lpstr>
      <vt:lpstr>“Altyn Kazyk” Program of the Kyrgyz Republic for Education Transformation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Teachers are at the center of transformation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“Altyn Kazyk” Program of the Kyrgyz Republic for Education Transformation</dc:title>
  <dc:creator>Chynara Kumenova</dc:creator>
  <cp:lastModifiedBy>BOTOBAEVA Gulnara (EEAS-BISHKEK)</cp:lastModifiedBy>
  <cp:revision>8</cp:revision>
  <cp:lastPrinted>2024-03-12T02:39:49Z</cp:lastPrinted>
  <dcterms:created xsi:type="dcterms:W3CDTF">2024-03-03T04:23:53Z</dcterms:created>
  <dcterms:modified xsi:type="dcterms:W3CDTF">2024-06-03T08:30:41Z</dcterms:modified>
</cp:coreProperties>
</file>