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</p:sldMasterIdLst>
  <p:notesMasterIdLst>
    <p:notesMasterId r:id="rId17"/>
  </p:notesMasterIdLst>
  <p:handoutMasterIdLst>
    <p:handoutMasterId r:id="rId18"/>
  </p:handoutMasterIdLst>
  <p:sldIdLst>
    <p:sldId id="271" r:id="rId3"/>
    <p:sldId id="297" r:id="rId4"/>
    <p:sldId id="270" r:id="rId5"/>
    <p:sldId id="294" r:id="rId6"/>
    <p:sldId id="285" r:id="rId7"/>
    <p:sldId id="296" r:id="rId8"/>
    <p:sldId id="293" r:id="rId9"/>
    <p:sldId id="299" r:id="rId10"/>
    <p:sldId id="300" r:id="rId11"/>
    <p:sldId id="272" r:id="rId12"/>
    <p:sldId id="298" r:id="rId13"/>
    <p:sldId id="301" r:id="rId14"/>
    <p:sldId id="302" r:id="rId15"/>
    <p:sldId id="258" r:id="rId16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AE00"/>
    <a:srgbClr val="C5A904"/>
    <a:srgbClr val="303785"/>
    <a:srgbClr val="5F5F5F"/>
    <a:srgbClr val="00142C"/>
    <a:srgbClr val="000C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3161" autoAdjust="0"/>
  </p:normalViewPr>
  <p:slideViewPr>
    <p:cSldViewPr>
      <p:cViewPr varScale="1">
        <p:scale>
          <a:sx n="116" d="100"/>
          <a:sy n="116" d="100"/>
        </p:scale>
        <p:origin x="18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CB902F-8461-4EB0-97FA-C325DCE50A8B}" type="doc">
      <dgm:prSet loTypeId="urn:microsoft.com/office/officeart/2005/8/layout/hProcess10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79D6A0B-B9E2-4B45-BEB6-BDD4C05E1D7C}">
      <dgm:prSet phldrT="[Tekst]"/>
      <dgm:spPr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 dirty="0"/>
            <a:t>Polska pomoc</a:t>
          </a:r>
        </a:p>
      </dgm:t>
    </dgm:pt>
    <dgm:pt modelId="{EB2D9C32-07FB-4A3B-B27F-A7552E2E6866}" type="parTrans" cxnId="{0E017D7A-F518-455A-A613-F5B979CF09B3}">
      <dgm:prSet/>
      <dgm:spPr/>
      <dgm:t>
        <a:bodyPr/>
        <a:lstStyle/>
        <a:p>
          <a:endParaRPr lang="pl-PL"/>
        </a:p>
      </dgm:t>
    </dgm:pt>
    <dgm:pt modelId="{8F1A71A2-DD99-4079-956F-61AC3FAB81D2}" type="sibTrans" cxnId="{0E017D7A-F518-455A-A613-F5B979CF09B3}">
      <dgm:prSet/>
      <dgm:spPr/>
      <dgm:t>
        <a:bodyPr/>
        <a:lstStyle/>
        <a:p>
          <a:endParaRPr lang="pl-PL"/>
        </a:p>
      </dgm:t>
    </dgm:pt>
    <dgm:pt modelId="{1AAE74CD-1FE4-4B97-B267-0420E7F91BA0}">
      <dgm:prSet phldrT="[Tekst]"/>
      <dgm:spPr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/>
            <a:t>Armenia</a:t>
          </a:r>
          <a:endParaRPr lang="pl-PL" dirty="0"/>
        </a:p>
      </dgm:t>
    </dgm:pt>
    <dgm:pt modelId="{2B80744D-FE5C-440E-A165-45A52BAF3220}" type="parTrans" cxnId="{3C576D6D-8589-450B-A076-A92914B45F5D}">
      <dgm:prSet/>
      <dgm:spPr/>
      <dgm:t>
        <a:bodyPr/>
        <a:lstStyle/>
        <a:p>
          <a:endParaRPr lang="pl-PL"/>
        </a:p>
      </dgm:t>
    </dgm:pt>
    <dgm:pt modelId="{CE9629A6-F8E3-4DB3-996A-D085F05F8850}" type="sibTrans" cxnId="{3C576D6D-8589-450B-A076-A92914B45F5D}">
      <dgm:prSet/>
      <dgm:spPr/>
      <dgm:t>
        <a:bodyPr/>
        <a:lstStyle/>
        <a:p>
          <a:endParaRPr lang="pl-PL"/>
        </a:p>
      </dgm:t>
    </dgm:pt>
    <dgm:pt modelId="{54DF0879-517F-4B15-B77B-6797013A028D}">
      <dgm:prSet phldrT="[Tekst]"/>
      <dgm:spPr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 dirty="0"/>
            <a:t>Ukraina</a:t>
          </a:r>
        </a:p>
      </dgm:t>
    </dgm:pt>
    <dgm:pt modelId="{C1178229-329D-428E-B6B8-762EC2DF8CA5}" type="parTrans" cxnId="{F66312C6-A1DD-4104-981C-65C26E739AFE}">
      <dgm:prSet/>
      <dgm:spPr/>
      <dgm:t>
        <a:bodyPr/>
        <a:lstStyle/>
        <a:p>
          <a:endParaRPr lang="pl-PL"/>
        </a:p>
      </dgm:t>
    </dgm:pt>
    <dgm:pt modelId="{2E3BDE7A-C776-4EBC-9FFD-68A7CDEEE8BF}" type="sibTrans" cxnId="{F66312C6-A1DD-4104-981C-65C26E739AFE}">
      <dgm:prSet/>
      <dgm:spPr/>
      <dgm:t>
        <a:bodyPr/>
        <a:lstStyle/>
        <a:p>
          <a:endParaRPr lang="pl-PL"/>
        </a:p>
      </dgm:t>
    </dgm:pt>
    <dgm:pt modelId="{B404CAF1-D0B7-40EC-A9C9-B68E69AEB335}">
      <dgm:prSet phldrT="[Tekst]"/>
      <dgm:spPr>
        <a:solidFill>
          <a:schemeClr val="tx1">
            <a:lumMod val="10000"/>
            <a:lumOff val="90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#EUTAIEX</a:t>
          </a:r>
        </a:p>
      </dgm:t>
    </dgm:pt>
    <dgm:pt modelId="{853CFEF5-2E4F-4DF5-9C8F-FA3CFA899D4E}" type="parTrans" cxnId="{BFC09078-7F06-4064-BE66-67696B45918F}">
      <dgm:prSet/>
      <dgm:spPr/>
      <dgm:t>
        <a:bodyPr/>
        <a:lstStyle/>
        <a:p>
          <a:endParaRPr lang="pl-PL"/>
        </a:p>
      </dgm:t>
    </dgm:pt>
    <dgm:pt modelId="{0D0E04AC-E9D2-4AB6-9EA8-50A9CC575B6D}" type="sibTrans" cxnId="{BFC09078-7F06-4064-BE66-67696B45918F}">
      <dgm:prSet/>
      <dgm:spPr/>
      <dgm:t>
        <a:bodyPr/>
        <a:lstStyle/>
        <a:p>
          <a:endParaRPr lang="pl-PL"/>
        </a:p>
      </dgm:t>
    </dgm:pt>
    <dgm:pt modelId="{3A2F7EEF-F43E-42B2-99C2-10595A5C5EAE}">
      <dgm:prSet phldrT="[Tekst]"/>
      <dgm:spPr>
        <a:solidFill>
          <a:schemeClr val="tx1">
            <a:lumMod val="10000"/>
            <a:lumOff val="90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Armenia</a:t>
          </a:r>
        </a:p>
      </dgm:t>
    </dgm:pt>
    <dgm:pt modelId="{A3A4B497-CED1-4E9A-8F6A-C6AF5B718ED8}" type="parTrans" cxnId="{2A280737-EE15-43A9-9B43-BF9504ED1928}">
      <dgm:prSet/>
      <dgm:spPr/>
      <dgm:t>
        <a:bodyPr/>
        <a:lstStyle/>
        <a:p>
          <a:endParaRPr lang="pl-PL"/>
        </a:p>
      </dgm:t>
    </dgm:pt>
    <dgm:pt modelId="{BCF6017F-73F0-484A-9D83-BC2DB2D1BD9C}" type="sibTrans" cxnId="{2A280737-EE15-43A9-9B43-BF9504ED1928}">
      <dgm:prSet/>
      <dgm:spPr/>
      <dgm:t>
        <a:bodyPr/>
        <a:lstStyle/>
        <a:p>
          <a:endParaRPr lang="pl-PL"/>
        </a:p>
      </dgm:t>
    </dgm:pt>
    <dgm:pt modelId="{54AE3DD5-4ADF-4BEF-80AE-A92AAFD6E336}">
      <dgm:prSet phldrT="[Tekst]"/>
      <dgm:spPr>
        <a:solidFill>
          <a:schemeClr val="tx1">
            <a:lumMod val="10000"/>
            <a:lumOff val="90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Gruzja</a:t>
          </a:r>
        </a:p>
      </dgm:t>
    </dgm:pt>
    <dgm:pt modelId="{F6FB3F24-4B01-47DB-96E8-DE757BFA6CAD}" type="parTrans" cxnId="{A087F3AC-BEF9-4540-B029-8431F51005B2}">
      <dgm:prSet/>
      <dgm:spPr/>
      <dgm:t>
        <a:bodyPr/>
        <a:lstStyle/>
        <a:p>
          <a:endParaRPr lang="pl-PL"/>
        </a:p>
      </dgm:t>
    </dgm:pt>
    <dgm:pt modelId="{9550DD49-3D11-4505-A568-73AAC3C57EB5}" type="sibTrans" cxnId="{A087F3AC-BEF9-4540-B029-8431F51005B2}">
      <dgm:prSet/>
      <dgm:spPr/>
      <dgm:t>
        <a:bodyPr/>
        <a:lstStyle/>
        <a:p>
          <a:endParaRPr lang="pl-PL"/>
        </a:p>
      </dgm:t>
    </dgm:pt>
    <dgm:pt modelId="{DCF2B21B-14B6-42BF-A0F0-DE9202BDC937}">
      <dgm:prSet phldrT="[Tekst]"/>
      <dgm:spPr>
        <a:solidFill>
          <a:schemeClr val="bg1">
            <a:lumMod val="85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  <a:outerShdw blurRad="50800" dist="50800" dir="5400000" algn="ctr" rotWithShape="0">
            <a:schemeClr val="tx2">
              <a:lumMod val="20000"/>
              <a:lumOff val="80000"/>
            </a:schemeClr>
          </a:outerShd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#</a:t>
          </a:r>
          <a:r>
            <a:rPr lang="pl-PL" dirty="0" err="1">
              <a:solidFill>
                <a:schemeClr val="tx1">
                  <a:lumMod val="90000"/>
                  <a:lumOff val="10000"/>
                </a:schemeClr>
              </a:solidFill>
            </a:rPr>
            <a:t>EUTwinning</a:t>
          </a:r>
          <a:endParaRPr lang="pl-PL" dirty="0">
            <a:solidFill>
              <a:schemeClr val="tx1">
                <a:lumMod val="90000"/>
                <a:lumOff val="10000"/>
              </a:schemeClr>
            </a:solidFill>
          </a:endParaRPr>
        </a:p>
      </dgm:t>
    </dgm:pt>
    <dgm:pt modelId="{4B7D8036-265C-40ED-AD81-CF2D92AEC447}" type="parTrans" cxnId="{05A80009-98F0-4877-83B4-913F6516E181}">
      <dgm:prSet/>
      <dgm:spPr/>
      <dgm:t>
        <a:bodyPr/>
        <a:lstStyle/>
        <a:p>
          <a:endParaRPr lang="pl-PL"/>
        </a:p>
      </dgm:t>
    </dgm:pt>
    <dgm:pt modelId="{900744D8-E897-45AB-83E4-89271CDBFDDD}" type="sibTrans" cxnId="{05A80009-98F0-4877-83B4-913F6516E181}">
      <dgm:prSet/>
      <dgm:spPr/>
      <dgm:t>
        <a:bodyPr/>
        <a:lstStyle/>
        <a:p>
          <a:endParaRPr lang="pl-PL"/>
        </a:p>
      </dgm:t>
    </dgm:pt>
    <dgm:pt modelId="{568CC491-6083-4028-A7D4-E9C757E724A0}">
      <dgm:prSet phldrT="[Tekst]"/>
      <dgm:spPr>
        <a:solidFill>
          <a:schemeClr val="bg1">
            <a:lumMod val="85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  <a:outerShdw blurRad="50800" dist="50800" dir="5400000" algn="ctr" rotWithShape="0">
            <a:schemeClr val="tx2">
              <a:lumMod val="20000"/>
              <a:lumOff val="80000"/>
            </a:schemeClr>
          </a:outerShd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Serbia</a:t>
          </a:r>
        </a:p>
      </dgm:t>
    </dgm:pt>
    <dgm:pt modelId="{8D60CD6B-631C-4EA5-83D2-285C43E978F9}" type="parTrans" cxnId="{5451A8D2-DC0C-445C-99E5-2AD7F53BB494}">
      <dgm:prSet/>
      <dgm:spPr/>
      <dgm:t>
        <a:bodyPr/>
        <a:lstStyle/>
        <a:p>
          <a:endParaRPr lang="pl-PL"/>
        </a:p>
      </dgm:t>
    </dgm:pt>
    <dgm:pt modelId="{555F6F96-FA09-4314-A36B-514A88663C6C}" type="sibTrans" cxnId="{5451A8D2-DC0C-445C-99E5-2AD7F53BB494}">
      <dgm:prSet/>
      <dgm:spPr/>
      <dgm:t>
        <a:bodyPr/>
        <a:lstStyle/>
        <a:p>
          <a:endParaRPr lang="pl-PL"/>
        </a:p>
      </dgm:t>
    </dgm:pt>
    <dgm:pt modelId="{3AA81EC8-D285-4CB8-B2C3-C932FBD6AB3B}">
      <dgm:prSet phldrT="[Tekst]"/>
      <dgm:spPr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 dirty="0"/>
            <a:t>Mołdawia</a:t>
          </a:r>
        </a:p>
      </dgm:t>
    </dgm:pt>
    <dgm:pt modelId="{2C67668F-6FC8-4EF3-94F0-CE30FA5865A4}" type="parTrans" cxnId="{ADF5381F-387B-4176-8CAB-C039A8BA92AE}">
      <dgm:prSet/>
      <dgm:spPr/>
      <dgm:t>
        <a:bodyPr/>
        <a:lstStyle/>
        <a:p>
          <a:endParaRPr lang="pl-PL"/>
        </a:p>
      </dgm:t>
    </dgm:pt>
    <dgm:pt modelId="{CF0C616C-959D-40EC-9748-213F171E678B}" type="sibTrans" cxnId="{ADF5381F-387B-4176-8CAB-C039A8BA92AE}">
      <dgm:prSet/>
      <dgm:spPr/>
      <dgm:t>
        <a:bodyPr/>
        <a:lstStyle/>
        <a:p>
          <a:endParaRPr lang="pl-PL"/>
        </a:p>
      </dgm:t>
    </dgm:pt>
    <dgm:pt modelId="{3AEFBAAD-4DBB-4D9A-B69D-E0F5EA2D5808}">
      <dgm:prSet phldrT="[Tekst]"/>
      <dgm:spPr>
        <a:solidFill>
          <a:schemeClr val="tx1">
            <a:lumMod val="10000"/>
            <a:lumOff val="90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Albania</a:t>
          </a:r>
        </a:p>
      </dgm:t>
    </dgm:pt>
    <dgm:pt modelId="{85B8AAF2-EC88-4E91-857B-C53C68DEF948}" type="parTrans" cxnId="{8379D630-39F4-4DD1-A62B-78F6D574845C}">
      <dgm:prSet/>
      <dgm:spPr/>
      <dgm:t>
        <a:bodyPr/>
        <a:lstStyle/>
        <a:p>
          <a:endParaRPr lang="pl-PL"/>
        </a:p>
      </dgm:t>
    </dgm:pt>
    <dgm:pt modelId="{D5B9D210-677A-496B-A619-DA119E00A0B1}" type="sibTrans" cxnId="{8379D630-39F4-4DD1-A62B-78F6D574845C}">
      <dgm:prSet/>
      <dgm:spPr/>
      <dgm:t>
        <a:bodyPr/>
        <a:lstStyle/>
        <a:p>
          <a:endParaRPr lang="pl-PL"/>
        </a:p>
      </dgm:t>
    </dgm:pt>
    <dgm:pt modelId="{7A110535-9232-4F97-BFE3-BA99CAB9BE57}">
      <dgm:prSet phldrT="[Tekst]"/>
      <dgm:spPr>
        <a:solidFill>
          <a:schemeClr val="tx1">
            <a:lumMod val="10000"/>
            <a:lumOff val="90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Libia</a:t>
          </a:r>
        </a:p>
      </dgm:t>
    </dgm:pt>
    <dgm:pt modelId="{69D17099-AD94-4EE9-BCC4-9687367E57C8}" type="parTrans" cxnId="{F7AAD006-953D-4A5B-8195-E434DEC32719}">
      <dgm:prSet/>
      <dgm:spPr/>
      <dgm:t>
        <a:bodyPr/>
        <a:lstStyle/>
        <a:p>
          <a:endParaRPr lang="pl-PL"/>
        </a:p>
      </dgm:t>
    </dgm:pt>
    <dgm:pt modelId="{3EC33AD2-4D82-4A27-A36D-CEE2E6FAD9FB}" type="sibTrans" cxnId="{F7AAD006-953D-4A5B-8195-E434DEC32719}">
      <dgm:prSet/>
      <dgm:spPr/>
      <dgm:t>
        <a:bodyPr/>
        <a:lstStyle/>
        <a:p>
          <a:endParaRPr lang="pl-PL"/>
        </a:p>
      </dgm:t>
    </dgm:pt>
    <dgm:pt modelId="{8F38C59B-638F-45A9-876B-627BDF5BF8FC}">
      <dgm:prSet phldrT="[Tekst]"/>
      <dgm:spPr>
        <a:solidFill>
          <a:schemeClr val="bg1">
            <a:lumMod val="85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  <a:outerShdw blurRad="50800" dist="50800" dir="5400000" algn="ctr" rotWithShape="0">
            <a:schemeClr val="tx2">
              <a:lumMod val="20000"/>
              <a:lumOff val="80000"/>
            </a:schemeClr>
          </a:outerShd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Maroko</a:t>
          </a:r>
        </a:p>
      </dgm:t>
    </dgm:pt>
    <dgm:pt modelId="{0DBE4BB5-CBE8-47A2-AD19-EBC3274572D3}" type="parTrans" cxnId="{B52CF640-2012-43CC-AA78-B96715EE1E1F}">
      <dgm:prSet/>
      <dgm:spPr/>
      <dgm:t>
        <a:bodyPr/>
        <a:lstStyle/>
        <a:p>
          <a:endParaRPr lang="pl-PL"/>
        </a:p>
      </dgm:t>
    </dgm:pt>
    <dgm:pt modelId="{67CA2286-E0EA-4791-B6D1-083171CEC6FF}" type="sibTrans" cxnId="{B52CF640-2012-43CC-AA78-B96715EE1E1F}">
      <dgm:prSet/>
      <dgm:spPr/>
      <dgm:t>
        <a:bodyPr/>
        <a:lstStyle/>
        <a:p>
          <a:endParaRPr lang="pl-PL"/>
        </a:p>
      </dgm:t>
    </dgm:pt>
    <dgm:pt modelId="{66C80C5B-9D68-4342-82C7-23506F04A7C8}">
      <dgm:prSet phldrT="[Tekst]"/>
      <dgm:spPr>
        <a:solidFill>
          <a:schemeClr val="bg1">
            <a:lumMod val="85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  <a:outerShdw blurRad="50800" dist="50800" dir="5400000" algn="ctr" rotWithShape="0">
            <a:schemeClr val="tx2">
              <a:lumMod val="20000"/>
              <a:lumOff val="80000"/>
            </a:schemeClr>
          </a:outerShd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Gruzja</a:t>
          </a:r>
        </a:p>
      </dgm:t>
    </dgm:pt>
    <dgm:pt modelId="{C7C94D53-242D-482B-809A-2A673A9381B3}" type="parTrans" cxnId="{C9DCC70A-26A6-40AC-B72E-BFA99578B918}">
      <dgm:prSet/>
      <dgm:spPr/>
      <dgm:t>
        <a:bodyPr/>
        <a:lstStyle/>
        <a:p>
          <a:endParaRPr lang="pl-PL"/>
        </a:p>
      </dgm:t>
    </dgm:pt>
    <dgm:pt modelId="{F41CCEE7-6700-4DFE-BF8E-274ED28C6588}" type="sibTrans" cxnId="{C9DCC70A-26A6-40AC-B72E-BFA99578B918}">
      <dgm:prSet/>
      <dgm:spPr/>
      <dgm:t>
        <a:bodyPr/>
        <a:lstStyle/>
        <a:p>
          <a:endParaRPr lang="pl-PL"/>
        </a:p>
      </dgm:t>
    </dgm:pt>
    <dgm:pt modelId="{78F31166-DE8C-443B-967F-683EB49A5EB6}">
      <dgm:prSet phldrT="[Tekst]"/>
      <dgm:spPr>
        <a:solidFill>
          <a:schemeClr val="bg1">
            <a:lumMod val="85000"/>
          </a:schemeClr>
        </a:solidFill>
        <a:effectLst>
          <a:glow rad="101600">
            <a:schemeClr val="accent3">
              <a:satMod val="175000"/>
              <a:alpha val="40000"/>
            </a:schemeClr>
          </a:glow>
          <a:outerShdw blurRad="50800" dist="50800" dir="5400000" algn="ctr" rotWithShape="0">
            <a:schemeClr val="tx2">
              <a:lumMod val="20000"/>
              <a:lumOff val="80000"/>
            </a:schemeClr>
          </a:outerShdw>
        </a:effectLst>
      </dgm:spPr>
      <dgm:t>
        <a:bodyPr/>
        <a:lstStyle/>
        <a:p>
          <a:r>
            <a:rPr lang="pl-PL" dirty="0">
              <a:solidFill>
                <a:schemeClr val="tx1">
                  <a:lumMod val="90000"/>
                  <a:lumOff val="10000"/>
                </a:schemeClr>
              </a:solidFill>
            </a:rPr>
            <a:t>Mołdawia</a:t>
          </a:r>
        </a:p>
      </dgm:t>
    </dgm:pt>
    <dgm:pt modelId="{9A397BD7-F323-453C-B0B9-33DA309F7C7A}" type="parTrans" cxnId="{49E76C11-4254-4AF9-AE75-1F47BF9DFE4E}">
      <dgm:prSet/>
      <dgm:spPr/>
      <dgm:t>
        <a:bodyPr/>
        <a:lstStyle/>
        <a:p>
          <a:endParaRPr lang="pl-PL"/>
        </a:p>
      </dgm:t>
    </dgm:pt>
    <dgm:pt modelId="{47D0FB7E-9334-4245-85CE-4E09ED4F5843}" type="sibTrans" cxnId="{49E76C11-4254-4AF9-AE75-1F47BF9DFE4E}">
      <dgm:prSet/>
      <dgm:spPr/>
      <dgm:t>
        <a:bodyPr/>
        <a:lstStyle/>
        <a:p>
          <a:endParaRPr lang="pl-PL"/>
        </a:p>
      </dgm:t>
    </dgm:pt>
    <dgm:pt modelId="{D891972A-A5D4-4EE4-8260-4B8767D915F1}" type="pres">
      <dgm:prSet presAssocID="{84CB902F-8461-4EB0-97FA-C325DCE50A8B}" presName="Name0" presStyleCnt="0">
        <dgm:presLayoutVars>
          <dgm:dir/>
          <dgm:resizeHandles val="exact"/>
        </dgm:presLayoutVars>
      </dgm:prSet>
      <dgm:spPr/>
    </dgm:pt>
    <dgm:pt modelId="{F4DB2121-DF4C-4D96-AFCE-FBBD2906B989}" type="pres">
      <dgm:prSet presAssocID="{879D6A0B-B9E2-4B45-BEB6-BDD4C05E1D7C}" presName="composite" presStyleCnt="0"/>
      <dgm:spPr/>
    </dgm:pt>
    <dgm:pt modelId="{D2F2D43E-3F6C-4359-87FF-F9EBA648E533}" type="pres">
      <dgm:prSet presAssocID="{879D6A0B-B9E2-4B45-BEB6-BDD4C05E1D7C}" presName="imagSh" presStyleLbl="bgImgPlace1" presStyleIdx="0" presStyleCnt="3" custScaleX="69352" custScaleY="68403" custLinFactNeighborX="19025" custLinFactNeighborY="-2046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28A2D6B7-A6AA-4021-B5A1-4FED7CDE456F}" type="pres">
      <dgm:prSet presAssocID="{879D6A0B-B9E2-4B45-BEB6-BDD4C05E1D7C}" presName="txNode" presStyleLbl="node1" presStyleIdx="0" presStyleCnt="3" custScaleX="70307" custScaleY="66577" custLinFactNeighborX="4630" custLinFactNeighborY="2123">
        <dgm:presLayoutVars>
          <dgm:bulletEnabled val="1"/>
        </dgm:presLayoutVars>
      </dgm:prSet>
      <dgm:spPr/>
    </dgm:pt>
    <dgm:pt modelId="{E526C079-E2F5-44F7-8DFE-DFD33A9BB049}" type="pres">
      <dgm:prSet presAssocID="{8F1A71A2-DD99-4079-956F-61AC3FAB81D2}" presName="sibTrans" presStyleLbl="sibTrans2D1" presStyleIdx="0" presStyleCnt="2" custAng="3757426" custScaleX="129817" custScaleY="88987" custLinFactX="-19711" custLinFactY="264332" custLinFactNeighborX="-100000" custLinFactNeighborY="300000"/>
      <dgm:spPr/>
    </dgm:pt>
    <dgm:pt modelId="{3BE1971E-BD51-47F1-B879-B4B5472C5A9B}" type="pres">
      <dgm:prSet presAssocID="{8F1A71A2-DD99-4079-956F-61AC3FAB81D2}" presName="connTx" presStyleLbl="sibTrans2D1" presStyleIdx="0" presStyleCnt="2"/>
      <dgm:spPr/>
    </dgm:pt>
    <dgm:pt modelId="{1CBB6C43-C9CB-4263-84BC-E9C0C8AAF268}" type="pres">
      <dgm:prSet presAssocID="{B404CAF1-D0B7-40EC-A9C9-B68E69AEB335}" presName="composite" presStyleCnt="0"/>
      <dgm:spPr/>
    </dgm:pt>
    <dgm:pt modelId="{9E1B896B-3127-4A89-9AF6-3DF293C7C999}" type="pres">
      <dgm:prSet presAssocID="{B404CAF1-D0B7-40EC-A9C9-B68E69AEB335}" presName="imagSh" presStyleLbl="bgImgPlace1" presStyleIdx="1" presStyleCnt="3" custScaleX="68505" custScaleY="64908" custLinFactNeighborX="-581" custLinFactNeighborY="-371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0DDC78D-2207-4B21-AD88-E9A431898418}" type="pres">
      <dgm:prSet presAssocID="{B404CAF1-D0B7-40EC-A9C9-B68E69AEB335}" presName="txNode" presStyleLbl="node1" presStyleIdx="1" presStyleCnt="3" custScaleX="71985" custScaleY="64727" custLinFactNeighborX="59520" custLinFactNeighborY="-98942">
        <dgm:presLayoutVars>
          <dgm:bulletEnabled val="1"/>
        </dgm:presLayoutVars>
      </dgm:prSet>
      <dgm:spPr/>
    </dgm:pt>
    <dgm:pt modelId="{E16C904F-E2FE-4644-A33A-B0E021692255}" type="pres">
      <dgm:prSet presAssocID="{0D0E04AC-E9D2-4AB6-9EA8-50A9CC575B6D}" presName="sibTrans" presStyleLbl="sibTrans2D1" presStyleIdx="1" presStyleCnt="2" custAng="18814001" custScaleX="436757" custScaleY="55438" custLinFactX="-400000" custLinFactNeighborX="-441591" custLinFactNeighborY="-1826"/>
      <dgm:spPr>
        <a:prstGeom prst="rightArrow">
          <a:avLst/>
        </a:prstGeom>
      </dgm:spPr>
    </dgm:pt>
    <dgm:pt modelId="{08B3F1F7-A010-4C0C-AFD0-C4A7951FC121}" type="pres">
      <dgm:prSet presAssocID="{0D0E04AC-E9D2-4AB6-9EA8-50A9CC575B6D}" presName="connTx" presStyleLbl="sibTrans2D1" presStyleIdx="1" presStyleCnt="2"/>
      <dgm:spPr/>
    </dgm:pt>
    <dgm:pt modelId="{452BF9F8-4547-42DE-844E-1F9C8FEBF55B}" type="pres">
      <dgm:prSet presAssocID="{DCF2B21B-14B6-42BF-A0F0-DE9202BDC937}" presName="composite" presStyleCnt="0"/>
      <dgm:spPr/>
    </dgm:pt>
    <dgm:pt modelId="{D0A226C7-3249-4095-927B-E7E6DE000674}" type="pres">
      <dgm:prSet presAssocID="{DCF2B21B-14B6-42BF-A0F0-DE9202BDC937}" presName="imagSh" presStyleLbl="bgImgPlace1" presStyleIdx="2" presStyleCnt="3" custScaleX="72369" custScaleY="70334" custLinFactX="-27793" custLinFactNeighborX="-100000" custLinFactNeighborY="441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85520C4-139C-4D62-9520-A12B37374206}" type="pres">
      <dgm:prSet presAssocID="{DCF2B21B-14B6-42BF-A0F0-DE9202BDC937}" presName="txNode" presStyleLbl="node1" presStyleIdx="2" presStyleCnt="3" custScaleX="67993" custScaleY="62906" custLinFactNeighborX="-65861" custLinFactNeighborY="-15714">
        <dgm:presLayoutVars>
          <dgm:bulletEnabled val="1"/>
        </dgm:presLayoutVars>
      </dgm:prSet>
      <dgm:spPr/>
    </dgm:pt>
  </dgm:ptLst>
  <dgm:cxnLst>
    <dgm:cxn modelId="{1D18E103-4F67-47E7-917F-353720E55ADC}" type="presOf" srcId="{7A110535-9232-4F97-BFE3-BA99CAB9BE57}" destId="{70DDC78D-2207-4B21-AD88-E9A431898418}" srcOrd="0" destOrd="4" presId="urn:microsoft.com/office/officeart/2005/8/layout/hProcess10"/>
    <dgm:cxn modelId="{F7AAD006-953D-4A5B-8195-E434DEC32719}" srcId="{B404CAF1-D0B7-40EC-A9C9-B68E69AEB335}" destId="{7A110535-9232-4F97-BFE3-BA99CAB9BE57}" srcOrd="3" destOrd="0" parTransId="{69D17099-AD94-4EE9-BCC4-9687367E57C8}" sibTransId="{3EC33AD2-4D82-4A27-A36D-CEE2E6FAD9FB}"/>
    <dgm:cxn modelId="{05A80009-98F0-4877-83B4-913F6516E181}" srcId="{84CB902F-8461-4EB0-97FA-C325DCE50A8B}" destId="{DCF2B21B-14B6-42BF-A0F0-DE9202BDC937}" srcOrd="2" destOrd="0" parTransId="{4B7D8036-265C-40ED-AD81-CF2D92AEC447}" sibTransId="{900744D8-E897-45AB-83E4-89271CDBFDDD}"/>
    <dgm:cxn modelId="{C9DCC70A-26A6-40AC-B72E-BFA99578B918}" srcId="{DCF2B21B-14B6-42BF-A0F0-DE9202BDC937}" destId="{66C80C5B-9D68-4342-82C7-23506F04A7C8}" srcOrd="2" destOrd="0" parTransId="{C7C94D53-242D-482B-809A-2A673A9381B3}" sibTransId="{F41CCEE7-6700-4DFE-BF8E-274ED28C6588}"/>
    <dgm:cxn modelId="{49E76C11-4254-4AF9-AE75-1F47BF9DFE4E}" srcId="{DCF2B21B-14B6-42BF-A0F0-DE9202BDC937}" destId="{78F31166-DE8C-443B-967F-683EB49A5EB6}" srcOrd="3" destOrd="0" parTransId="{9A397BD7-F323-453C-B0B9-33DA309F7C7A}" sibTransId="{47D0FB7E-9334-4245-85CE-4E09ED4F5843}"/>
    <dgm:cxn modelId="{87235A11-5D53-4FEA-8ECE-B52D0D1639FE}" type="presOf" srcId="{0D0E04AC-E9D2-4AB6-9EA8-50A9CC575B6D}" destId="{E16C904F-E2FE-4644-A33A-B0E021692255}" srcOrd="0" destOrd="0" presId="urn:microsoft.com/office/officeart/2005/8/layout/hProcess10"/>
    <dgm:cxn modelId="{ADF5381F-387B-4176-8CAB-C039A8BA92AE}" srcId="{879D6A0B-B9E2-4B45-BEB6-BDD4C05E1D7C}" destId="{3AA81EC8-D285-4CB8-B2C3-C932FBD6AB3B}" srcOrd="1" destOrd="0" parTransId="{2C67668F-6FC8-4EF3-94F0-CE30FA5865A4}" sibTransId="{CF0C616C-959D-40EC-9748-213F171E678B}"/>
    <dgm:cxn modelId="{F9D87528-0739-4447-B294-27509B340FD2}" type="presOf" srcId="{568CC491-6083-4028-A7D4-E9C757E724A0}" destId="{C85520C4-139C-4D62-9520-A12B37374206}" srcOrd="0" destOrd="1" presId="urn:microsoft.com/office/officeart/2005/8/layout/hProcess10"/>
    <dgm:cxn modelId="{8379D630-39F4-4DD1-A62B-78F6D574845C}" srcId="{B404CAF1-D0B7-40EC-A9C9-B68E69AEB335}" destId="{3AEFBAAD-4DBB-4D9A-B69D-E0F5EA2D5808}" srcOrd="2" destOrd="0" parTransId="{85B8AAF2-EC88-4E91-857B-C53C68DEF948}" sibTransId="{D5B9D210-677A-496B-A619-DA119E00A0B1}"/>
    <dgm:cxn modelId="{2A280737-EE15-43A9-9B43-BF9504ED1928}" srcId="{B404CAF1-D0B7-40EC-A9C9-B68E69AEB335}" destId="{3A2F7EEF-F43E-42B2-99C2-10595A5C5EAE}" srcOrd="0" destOrd="0" parTransId="{A3A4B497-CED1-4E9A-8F6A-C6AF5B718ED8}" sibTransId="{BCF6017F-73F0-484A-9D83-BC2DB2D1BD9C}"/>
    <dgm:cxn modelId="{B52CF640-2012-43CC-AA78-B96715EE1E1F}" srcId="{DCF2B21B-14B6-42BF-A0F0-DE9202BDC937}" destId="{8F38C59B-638F-45A9-876B-627BDF5BF8FC}" srcOrd="1" destOrd="0" parTransId="{0DBE4BB5-CBE8-47A2-AD19-EBC3274572D3}" sibTransId="{67CA2286-E0EA-4791-B6D1-083171CEC6FF}"/>
    <dgm:cxn modelId="{0FDE4C47-59E9-45C8-AEC5-A725280FAEE9}" type="presOf" srcId="{8F1A71A2-DD99-4079-956F-61AC3FAB81D2}" destId="{3BE1971E-BD51-47F1-B879-B4B5472C5A9B}" srcOrd="1" destOrd="0" presId="urn:microsoft.com/office/officeart/2005/8/layout/hProcess10"/>
    <dgm:cxn modelId="{DA938E6B-93B7-4523-BB77-7F206A00B980}" type="presOf" srcId="{8F38C59B-638F-45A9-876B-627BDF5BF8FC}" destId="{C85520C4-139C-4D62-9520-A12B37374206}" srcOrd="0" destOrd="2" presId="urn:microsoft.com/office/officeart/2005/8/layout/hProcess10"/>
    <dgm:cxn modelId="{C030B46B-3D71-4612-B107-F0C77BB55503}" type="presOf" srcId="{54DF0879-517F-4B15-B77B-6797013A028D}" destId="{28A2D6B7-A6AA-4021-B5A1-4FED7CDE456F}" srcOrd="0" destOrd="3" presId="urn:microsoft.com/office/officeart/2005/8/layout/hProcess10"/>
    <dgm:cxn modelId="{632C466C-5490-45DA-91D9-37F6B09F86F2}" type="presOf" srcId="{1AAE74CD-1FE4-4B97-B267-0420E7F91BA0}" destId="{28A2D6B7-A6AA-4021-B5A1-4FED7CDE456F}" srcOrd="0" destOrd="1" presId="urn:microsoft.com/office/officeart/2005/8/layout/hProcess10"/>
    <dgm:cxn modelId="{3C576D6D-8589-450B-A076-A92914B45F5D}" srcId="{879D6A0B-B9E2-4B45-BEB6-BDD4C05E1D7C}" destId="{1AAE74CD-1FE4-4B97-B267-0420E7F91BA0}" srcOrd="0" destOrd="0" parTransId="{2B80744D-FE5C-440E-A165-45A52BAF3220}" sibTransId="{CE9629A6-F8E3-4DB3-996A-D085F05F8850}"/>
    <dgm:cxn modelId="{6CA9C472-A5CC-44CF-9C62-B56499A59D23}" type="presOf" srcId="{0D0E04AC-E9D2-4AB6-9EA8-50A9CC575B6D}" destId="{08B3F1F7-A010-4C0C-AFD0-C4A7951FC121}" srcOrd="1" destOrd="0" presId="urn:microsoft.com/office/officeart/2005/8/layout/hProcess10"/>
    <dgm:cxn modelId="{BFC09078-7F06-4064-BE66-67696B45918F}" srcId="{84CB902F-8461-4EB0-97FA-C325DCE50A8B}" destId="{B404CAF1-D0B7-40EC-A9C9-B68E69AEB335}" srcOrd="1" destOrd="0" parTransId="{853CFEF5-2E4F-4DF5-9C8F-FA3CFA899D4E}" sibTransId="{0D0E04AC-E9D2-4AB6-9EA8-50A9CC575B6D}"/>
    <dgm:cxn modelId="{0E017D7A-F518-455A-A613-F5B979CF09B3}" srcId="{84CB902F-8461-4EB0-97FA-C325DCE50A8B}" destId="{879D6A0B-B9E2-4B45-BEB6-BDD4C05E1D7C}" srcOrd="0" destOrd="0" parTransId="{EB2D9C32-07FB-4A3B-B27F-A7552E2E6866}" sibTransId="{8F1A71A2-DD99-4079-956F-61AC3FAB81D2}"/>
    <dgm:cxn modelId="{6AEBF47E-DBB1-4024-84C0-1A96A7C755EC}" type="presOf" srcId="{66C80C5B-9D68-4342-82C7-23506F04A7C8}" destId="{C85520C4-139C-4D62-9520-A12B37374206}" srcOrd="0" destOrd="3" presId="urn:microsoft.com/office/officeart/2005/8/layout/hProcess10"/>
    <dgm:cxn modelId="{3560507F-3A3D-4B35-B2BD-DF4E36A13EFB}" type="presOf" srcId="{B404CAF1-D0B7-40EC-A9C9-B68E69AEB335}" destId="{70DDC78D-2207-4B21-AD88-E9A431898418}" srcOrd="0" destOrd="0" presId="urn:microsoft.com/office/officeart/2005/8/layout/hProcess10"/>
    <dgm:cxn modelId="{EAF4CD8E-D271-46B8-BBB2-93C165721A07}" type="presOf" srcId="{3A2F7EEF-F43E-42B2-99C2-10595A5C5EAE}" destId="{70DDC78D-2207-4B21-AD88-E9A431898418}" srcOrd="0" destOrd="1" presId="urn:microsoft.com/office/officeart/2005/8/layout/hProcess10"/>
    <dgm:cxn modelId="{C1326D9D-CF51-402E-A611-486BD8CAA849}" type="presOf" srcId="{3AEFBAAD-4DBB-4D9A-B69D-E0F5EA2D5808}" destId="{70DDC78D-2207-4B21-AD88-E9A431898418}" srcOrd="0" destOrd="3" presId="urn:microsoft.com/office/officeart/2005/8/layout/hProcess10"/>
    <dgm:cxn modelId="{A087F3AC-BEF9-4540-B029-8431F51005B2}" srcId="{B404CAF1-D0B7-40EC-A9C9-B68E69AEB335}" destId="{54AE3DD5-4ADF-4BEF-80AE-A92AAFD6E336}" srcOrd="1" destOrd="0" parTransId="{F6FB3F24-4B01-47DB-96E8-DE757BFA6CAD}" sibTransId="{9550DD49-3D11-4505-A568-73AAC3C57EB5}"/>
    <dgm:cxn modelId="{6ADC5DB0-C9AE-486D-B440-1C7C00168FD5}" type="presOf" srcId="{DCF2B21B-14B6-42BF-A0F0-DE9202BDC937}" destId="{C85520C4-139C-4D62-9520-A12B37374206}" srcOrd="0" destOrd="0" presId="urn:microsoft.com/office/officeart/2005/8/layout/hProcess10"/>
    <dgm:cxn modelId="{77037DB4-749D-4995-830C-E2C8338269A6}" type="presOf" srcId="{84CB902F-8461-4EB0-97FA-C325DCE50A8B}" destId="{D891972A-A5D4-4EE4-8260-4B8767D915F1}" srcOrd="0" destOrd="0" presId="urn:microsoft.com/office/officeart/2005/8/layout/hProcess10"/>
    <dgm:cxn modelId="{F66312C6-A1DD-4104-981C-65C26E739AFE}" srcId="{879D6A0B-B9E2-4B45-BEB6-BDD4C05E1D7C}" destId="{54DF0879-517F-4B15-B77B-6797013A028D}" srcOrd="2" destOrd="0" parTransId="{C1178229-329D-428E-B6B8-762EC2DF8CA5}" sibTransId="{2E3BDE7A-C776-4EBC-9FFD-68A7CDEEE8BF}"/>
    <dgm:cxn modelId="{A057D7CB-98E7-47DF-9687-014C290F9541}" type="presOf" srcId="{3AA81EC8-D285-4CB8-B2C3-C932FBD6AB3B}" destId="{28A2D6B7-A6AA-4021-B5A1-4FED7CDE456F}" srcOrd="0" destOrd="2" presId="urn:microsoft.com/office/officeart/2005/8/layout/hProcess10"/>
    <dgm:cxn modelId="{5451A8D2-DC0C-445C-99E5-2AD7F53BB494}" srcId="{DCF2B21B-14B6-42BF-A0F0-DE9202BDC937}" destId="{568CC491-6083-4028-A7D4-E9C757E724A0}" srcOrd="0" destOrd="0" parTransId="{8D60CD6B-631C-4EA5-83D2-285C43E978F9}" sibTransId="{555F6F96-FA09-4314-A36B-514A88663C6C}"/>
    <dgm:cxn modelId="{50A3B8F0-1F5E-414D-AB49-26EE59D6700A}" type="presOf" srcId="{879D6A0B-B9E2-4B45-BEB6-BDD4C05E1D7C}" destId="{28A2D6B7-A6AA-4021-B5A1-4FED7CDE456F}" srcOrd="0" destOrd="0" presId="urn:microsoft.com/office/officeart/2005/8/layout/hProcess10"/>
    <dgm:cxn modelId="{4199F7F2-2B41-4DE6-B1EF-ACC55B9768E6}" type="presOf" srcId="{54AE3DD5-4ADF-4BEF-80AE-A92AAFD6E336}" destId="{70DDC78D-2207-4B21-AD88-E9A431898418}" srcOrd="0" destOrd="2" presId="urn:microsoft.com/office/officeart/2005/8/layout/hProcess10"/>
    <dgm:cxn modelId="{41216BF4-2B05-4D50-8CF1-E264449FBA13}" type="presOf" srcId="{78F31166-DE8C-443B-967F-683EB49A5EB6}" destId="{C85520C4-139C-4D62-9520-A12B37374206}" srcOrd="0" destOrd="4" presId="urn:microsoft.com/office/officeart/2005/8/layout/hProcess10"/>
    <dgm:cxn modelId="{E23DF6FF-589B-4172-A4F6-83E8B27FF143}" type="presOf" srcId="{8F1A71A2-DD99-4079-956F-61AC3FAB81D2}" destId="{E526C079-E2F5-44F7-8DFE-DFD33A9BB049}" srcOrd="0" destOrd="0" presId="urn:microsoft.com/office/officeart/2005/8/layout/hProcess10"/>
    <dgm:cxn modelId="{7CBF7A94-1370-425C-9AC9-829CA330105C}" type="presParOf" srcId="{D891972A-A5D4-4EE4-8260-4B8767D915F1}" destId="{F4DB2121-DF4C-4D96-AFCE-FBBD2906B989}" srcOrd="0" destOrd="0" presId="urn:microsoft.com/office/officeart/2005/8/layout/hProcess10"/>
    <dgm:cxn modelId="{4644898D-02F2-4DB0-8F76-AEB93F9AE6DB}" type="presParOf" srcId="{F4DB2121-DF4C-4D96-AFCE-FBBD2906B989}" destId="{D2F2D43E-3F6C-4359-87FF-F9EBA648E533}" srcOrd="0" destOrd="0" presId="urn:microsoft.com/office/officeart/2005/8/layout/hProcess10"/>
    <dgm:cxn modelId="{7ED87BAF-A020-433F-B29E-DA9F082E01B9}" type="presParOf" srcId="{F4DB2121-DF4C-4D96-AFCE-FBBD2906B989}" destId="{28A2D6B7-A6AA-4021-B5A1-4FED7CDE456F}" srcOrd="1" destOrd="0" presId="urn:microsoft.com/office/officeart/2005/8/layout/hProcess10"/>
    <dgm:cxn modelId="{FE0D15B1-8901-41FC-A5D7-6C07742C9DF4}" type="presParOf" srcId="{D891972A-A5D4-4EE4-8260-4B8767D915F1}" destId="{E526C079-E2F5-44F7-8DFE-DFD33A9BB049}" srcOrd="1" destOrd="0" presId="urn:microsoft.com/office/officeart/2005/8/layout/hProcess10"/>
    <dgm:cxn modelId="{68A866E7-E8BF-43FA-93B4-9A85C77BC922}" type="presParOf" srcId="{E526C079-E2F5-44F7-8DFE-DFD33A9BB049}" destId="{3BE1971E-BD51-47F1-B879-B4B5472C5A9B}" srcOrd="0" destOrd="0" presId="urn:microsoft.com/office/officeart/2005/8/layout/hProcess10"/>
    <dgm:cxn modelId="{F60723D0-86B8-42E8-870D-D750ABDFF584}" type="presParOf" srcId="{D891972A-A5D4-4EE4-8260-4B8767D915F1}" destId="{1CBB6C43-C9CB-4263-84BC-E9C0C8AAF268}" srcOrd="2" destOrd="0" presId="urn:microsoft.com/office/officeart/2005/8/layout/hProcess10"/>
    <dgm:cxn modelId="{E4F973B7-5456-4224-9F04-C5329D49E7E6}" type="presParOf" srcId="{1CBB6C43-C9CB-4263-84BC-E9C0C8AAF268}" destId="{9E1B896B-3127-4A89-9AF6-3DF293C7C999}" srcOrd="0" destOrd="0" presId="urn:microsoft.com/office/officeart/2005/8/layout/hProcess10"/>
    <dgm:cxn modelId="{DBD5ED47-2DEE-46D3-B201-4246CA2D627F}" type="presParOf" srcId="{1CBB6C43-C9CB-4263-84BC-E9C0C8AAF268}" destId="{70DDC78D-2207-4B21-AD88-E9A431898418}" srcOrd="1" destOrd="0" presId="urn:microsoft.com/office/officeart/2005/8/layout/hProcess10"/>
    <dgm:cxn modelId="{138414B4-DD55-4226-9F9B-B74FA1E89775}" type="presParOf" srcId="{D891972A-A5D4-4EE4-8260-4B8767D915F1}" destId="{E16C904F-E2FE-4644-A33A-B0E021692255}" srcOrd="3" destOrd="0" presId="urn:microsoft.com/office/officeart/2005/8/layout/hProcess10"/>
    <dgm:cxn modelId="{C2DF97D2-E0D0-4DAB-860B-B48990C6EF18}" type="presParOf" srcId="{E16C904F-E2FE-4644-A33A-B0E021692255}" destId="{08B3F1F7-A010-4C0C-AFD0-C4A7951FC121}" srcOrd="0" destOrd="0" presId="urn:microsoft.com/office/officeart/2005/8/layout/hProcess10"/>
    <dgm:cxn modelId="{0AF44DD8-B528-40E4-813E-6ED6CC63F742}" type="presParOf" srcId="{D891972A-A5D4-4EE4-8260-4B8767D915F1}" destId="{452BF9F8-4547-42DE-844E-1F9C8FEBF55B}" srcOrd="4" destOrd="0" presId="urn:microsoft.com/office/officeart/2005/8/layout/hProcess10"/>
    <dgm:cxn modelId="{6622C124-603F-4EED-B9CC-CC32DB8EB125}" type="presParOf" srcId="{452BF9F8-4547-42DE-844E-1F9C8FEBF55B}" destId="{D0A226C7-3249-4095-927B-E7E6DE000674}" srcOrd="0" destOrd="0" presId="urn:microsoft.com/office/officeart/2005/8/layout/hProcess10"/>
    <dgm:cxn modelId="{537752B9-A549-4D7A-A204-DCE217C481BF}" type="presParOf" srcId="{452BF9F8-4547-42DE-844E-1F9C8FEBF55B}" destId="{C85520C4-139C-4D62-9520-A12B3737420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2D43E-3F6C-4359-87FF-F9EBA648E533}">
      <dsp:nvSpPr>
        <dsp:cNvPr id="0" name=""/>
        <dsp:cNvSpPr/>
      </dsp:nvSpPr>
      <dsp:spPr>
        <a:xfrm>
          <a:off x="360044" y="447819"/>
          <a:ext cx="1304698" cy="12868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2D6B7-A6AA-4021-B5A1-4FED7CDE456F}">
      <dsp:nvSpPr>
        <dsp:cNvPr id="0" name=""/>
        <dsp:cNvSpPr/>
      </dsp:nvSpPr>
      <dsp:spPr>
        <a:xfrm>
          <a:off x="386505" y="2018661"/>
          <a:ext cx="1322665" cy="12524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Polska pomoc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/>
            <a:t>Armenia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/>
            <a:t>Mołdawia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/>
            <a:t>Ukraina</a:t>
          </a:r>
        </a:p>
      </dsp:txBody>
      <dsp:txXfrm>
        <a:off x="423189" y="2055345"/>
        <a:ext cx="1249297" cy="1179125"/>
      </dsp:txXfrm>
    </dsp:sp>
    <dsp:sp modelId="{E526C079-E2F5-44F7-8DFE-DFD33A9BB049}">
      <dsp:nvSpPr>
        <dsp:cNvPr id="0" name=""/>
        <dsp:cNvSpPr/>
      </dsp:nvSpPr>
      <dsp:spPr>
        <a:xfrm rot="3202911">
          <a:off x="1577153" y="3277284"/>
          <a:ext cx="310954" cy="402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kern="1200"/>
        </a:p>
      </dsp:txBody>
      <dsp:txXfrm>
        <a:off x="1595974" y="3320299"/>
        <a:ext cx="217668" cy="241355"/>
      </dsp:txXfrm>
    </dsp:sp>
    <dsp:sp modelId="{9E1B896B-3127-4A89-9AF6-3DF293C7C999}">
      <dsp:nvSpPr>
        <dsp:cNvPr id="0" name=""/>
        <dsp:cNvSpPr/>
      </dsp:nvSpPr>
      <dsp:spPr>
        <a:xfrm>
          <a:off x="2340239" y="159782"/>
          <a:ext cx="1288764" cy="12210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DC78D-2207-4B21-AD88-E9A431898418}">
      <dsp:nvSpPr>
        <dsp:cNvPr id="0" name=""/>
        <dsp:cNvSpPr/>
      </dsp:nvSpPr>
      <dsp:spPr>
        <a:xfrm>
          <a:off x="3744421" y="127020"/>
          <a:ext cx="1354232" cy="1217690"/>
        </a:xfrm>
        <a:prstGeom prst="roundRect">
          <a:avLst>
            <a:gd name="adj" fmla="val 10000"/>
          </a:avLst>
        </a:prstGeom>
        <a:solidFill>
          <a:schemeClr val="tx1">
            <a:lumMod val="10000"/>
            <a:lumOff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solidFill>
                <a:schemeClr val="tx1">
                  <a:lumMod val="90000"/>
                  <a:lumOff val="10000"/>
                </a:schemeClr>
              </a:solidFill>
            </a:rPr>
            <a:t>#EUTAIEX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>
                  <a:lumMod val="90000"/>
                  <a:lumOff val="10000"/>
                </a:schemeClr>
              </a:solidFill>
            </a:rPr>
            <a:t>Armenia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>
                  <a:lumMod val="90000"/>
                  <a:lumOff val="10000"/>
                </a:schemeClr>
              </a:solidFill>
            </a:rPr>
            <a:t>Gruzja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>
                  <a:lumMod val="90000"/>
                  <a:lumOff val="10000"/>
                </a:schemeClr>
              </a:solidFill>
            </a:rPr>
            <a:t>Albania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>
                  <a:lumMod val="90000"/>
                  <a:lumOff val="10000"/>
                </a:schemeClr>
              </a:solidFill>
            </a:rPr>
            <a:t>Libia</a:t>
          </a:r>
        </a:p>
      </dsp:txBody>
      <dsp:txXfrm>
        <a:off x="3780086" y="162685"/>
        <a:ext cx="1282902" cy="1146360"/>
      </dsp:txXfrm>
    </dsp:sp>
    <dsp:sp modelId="{E16C904F-E2FE-4644-A33A-B0E021692255}">
      <dsp:nvSpPr>
        <dsp:cNvPr id="0" name=""/>
        <dsp:cNvSpPr/>
      </dsp:nvSpPr>
      <dsp:spPr>
        <a:xfrm rot="2614006">
          <a:off x="1904728" y="1400141"/>
          <a:ext cx="444965" cy="250603"/>
        </a:xfrm>
        <a:prstGeom prst="right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100" kern="1200"/>
        </a:p>
      </dsp:txBody>
      <dsp:txXfrm rot="10800000">
        <a:off x="1915081" y="1424355"/>
        <a:ext cx="369784" cy="150361"/>
      </dsp:txXfrm>
    </dsp:sp>
    <dsp:sp modelId="{D0A226C7-3249-4095-927B-E7E6DE000674}">
      <dsp:nvSpPr>
        <dsp:cNvPr id="0" name=""/>
        <dsp:cNvSpPr/>
      </dsp:nvSpPr>
      <dsp:spPr>
        <a:xfrm>
          <a:off x="2303891" y="1671962"/>
          <a:ext cx="1361456" cy="13231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520C4-139C-4D62-9520-A12B37374206}">
      <dsp:nvSpPr>
        <dsp:cNvPr id="0" name=""/>
        <dsp:cNvSpPr/>
      </dsp:nvSpPr>
      <dsp:spPr>
        <a:xfrm>
          <a:off x="3816415" y="1743977"/>
          <a:ext cx="1279132" cy="1183432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  <a:outerShdw blurRad="50800" dist="50800" dir="5400000" algn="ctr" rotWithShape="0">
            <a:schemeClr val="tx2">
              <a:lumMod val="20000"/>
              <a:lumOff val="80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solidFill>
                <a:schemeClr val="tx1">
                  <a:lumMod val="90000"/>
                  <a:lumOff val="10000"/>
                </a:schemeClr>
              </a:solidFill>
            </a:rPr>
            <a:t>#</a:t>
          </a:r>
          <a:r>
            <a:rPr lang="pl-PL" sz="1500" kern="1200" dirty="0" err="1">
              <a:solidFill>
                <a:schemeClr val="tx1">
                  <a:lumMod val="90000"/>
                  <a:lumOff val="10000"/>
                </a:schemeClr>
              </a:solidFill>
            </a:rPr>
            <a:t>EUTwinning</a:t>
          </a:r>
          <a:endParaRPr lang="pl-PL" sz="1500" kern="1200" dirty="0">
            <a:solidFill>
              <a:schemeClr val="tx1">
                <a:lumMod val="90000"/>
                <a:lumOff val="1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>
                  <a:lumMod val="90000"/>
                  <a:lumOff val="10000"/>
                </a:schemeClr>
              </a:solidFill>
            </a:rPr>
            <a:t>Serbia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>
                  <a:lumMod val="90000"/>
                  <a:lumOff val="10000"/>
                </a:schemeClr>
              </a:solidFill>
            </a:rPr>
            <a:t>Maroko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>
                  <a:lumMod val="90000"/>
                  <a:lumOff val="10000"/>
                </a:schemeClr>
              </a:solidFill>
            </a:rPr>
            <a:t>Gruzja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>
                  <a:lumMod val="90000"/>
                  <a:lumOff val="10000"/>
                </a:schemeClr>
              </a:solidFill>
            </a:rPr>
            <a:t>Mołdawia</a:t>
          </a:r>
        </a:p>
      </dsp:txBody>
      <dsp:txXfrm>
        <a:off x="3851077" y="1778639"/>
        <a:ext cx="1209808" cy="1114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3B08E4FB-213D-4995-800F-5C006726D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8051C6D-B068-40BA-8121-1B253B6C2B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ED0164-A357-4111-8962-6D0CA1FCE133}" type="datetimeFigureOut">
              <a:rPr lang="pl-PL"/>
              <a:pPr>
                <a:defRPr/>
              </a:pPr>
              <a:t>13.12.2024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3C2B0B5-68EC-47B6-B32B-99C860F31A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C9D4431-F401-4C21-A6AA-80B99A33C2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37B5A3-CCD8-43ED-81D6-310C8CCBFD0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3318" name="pole tekstowe 5">
            <a:extLst>
              <a:ext uri="{FF2B5EF4-FFF2-40B4-BE49-F238E27FC236}">
                <a16:creationId xmlns:a16="http://schemas.microsoft.com/office/drawing/2014/main" id="{13D1D047-0081-47A7-A63F-E601D1A0D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642938"/>
            <a:ext cx="214312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 altLang="pl-PL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EC04925-3274-4BE9-B080-90C9F9CF6E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B64F36B-ED4A-46AF-B4CD-DB54D9A23C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6492D3-AA84-4748-A874-26AA2B09B2DE}" type="datetimeFigureOut">
              <a:rPr lang="pl-PL"/>
              <a:pPr>
                <a:defRPr/>
              </a:pPr>
              <a:t>13.12.2024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02DA441B-2E07-4C35-A620-0F680F5F8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CB569ACE-2A5B-497C-A29C-E71AAB9ED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E217CDB-5859-43AC-AAE8-B0C11BEB67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CD778E-BC4A-42AE-877A-BF409B7DF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66E3B3-AF0E-4DBB-A4D1-8D641688E00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>
            <a:extLst>
              <a:ext uri="{FF2B5EF4-FFF2-40B4-BE49-F238E27FC236}">
                <a16:creationId xmlns:a16="http://schemas.microsoft.com/office/drawing/2014/main" id="{19F11A66-A4CA-48A7-B5E3-BABB20B9FA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ymbol zastępczy notatek 2">
            <a:extLst>
              <a:ext uri="{FF2B5EF4-FFF2-40B4-BE49-F238E27FC236}">
                <a16:creationId xmlns:a16="http://schemas.microsoft.com/office/drawing/2014/main" id="{DDCA641A-BABD-4EF4-8580-F63AA18817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E2854F8E-24DE-4B19-B00C-22455251092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E2981D-139C-475F-9A8C-E4BE54C566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222" name="Symbol zastępczy numeru slajdu 5">
            <a:extLst>
              <a:ext uri="{FF2B5EF4-FFF2-40B4-BE49-F238E27FC236}">
                <a16:creationId xmlns:a16="http://schemas.microsoft.com/office/drawing/2014/main" id="{231138F5-4EF2-45C9-9012-2AC66A901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0ED2CB-C3ED-4A51-9B9F-30D3349A2786}" type="slidenum">
              <a:rPr lang="pl-PL" altLang="pl-PL">
                <a:latin typeface="Calibri" panose="020F0502020204030204" pitchFamily="34" charset="0"/>
              </a:rPr>
              <a:pPr/>
              <a:t>1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79304B0B-A9B1-4034-B3DE-10AE98001A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2C769259-EF9D-4E04-9D3C-153B74E26C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1E5A55DA-45F8-4DA5-ACE8-C9C394CC38A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CE36C9-D63A-4CBD-A44C-4C02614763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1270" name="Symbol zastępczy numeru slajdu 5">
            <a:extLst>
              <a:ext uri="{FF2B5EF4-FFF2-40B4-BE49-F238E27FC236}">
                <a16:creationId xmlns:a16="http://schemas.microsoft.com/office/drawing/2014/main" id="{D09E11C0-90DC-4D76-B56D-B27AB6071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0CFF63-3277-41F2-94C0-814AAB6AC428}" type="slidenum">
              <a:rPr lang="pl-PL" altLang="pl-PL">
                <a:latin typeface="Calibri" panose="020F0502020204030204" pitchFamily="34" charset="0"/>
              </a:rPr>
              <a:pPr/>
              <a:t>10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79304B0B-A9B1-4034-B3DE-10AE98001A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2C769259-EF9D-4E04-9D3C-153B74E26C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1E5A55DA-45F8-4DA5-ACE8-C9C394CC38A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CE36C9-D63A-4CBD-A44C-4C02614763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1270" name="Symbol zastępczy numeru slajdu 5">
            <a:extLst>
              <a:ext uri="{FF2B5EF4-FFF2-40B4-BE49-F238E27FC236}">
                <a16:creationId xmlns:a16="http://schemas.microsoft.com/office/drawing/2014/main" id="{D09E11C0-90DC-4D76-B56D-B27AB6071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0CFF63-3277-41F2-94C0-814AAB6AC428}" type="slidenum">
              <a:rPr lang="pl-PL" altLang="pl-PL">
                <a:latin typeface="Calibri" panose="020F0502020204030204" pitchFamily="34" charset="0"/>
              </a:rPr>
              <a:pPr/>
              <a:t>11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23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025C437F-2A9B-474F-9692-A69C3DFE8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9324A342-0993-44E7-9C25-3FC3B598C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4F18815D-86D6-4658-9B41-9AB050D8BB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A39AE-9226-45A3-9E4B-7A0B79015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318" name="Symbol zastępczy numeru slajdu 5">
            <a:extLst>
              <a:ext uri="{FF2B5EF4-FFF2-40B4-BE49-F238E27FC236}">
                <a16:creationId xmlns:a16="http://schemas.microsoft.com/office/drawing/2014/main" id="{84DC338C-9D3B-4C4B-9931-4A3CF8DE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6E679-7EF1-4D49-A71F-BF931CEEAE26}" type="slidenum">
              <a:rPr lang="pl-PL" altLang="pl-PL">
                <a:latin typeface="Calibri" panose="020F0502020204030204" pitchFamily="34" charset="0"/>
              </a:rPr>
              <a:pPr/>
              <a:t>12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15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025C437F-2A9B-474F-9692-A69C3DFE8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9324A342-0993-44E7-9C25-3FC3B598C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4F18815D-86D6-4658-9B41-9AB050D8BB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A39AE-9226-45A3-9E4B-7A0B79015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318" name="Symbol zastępczy numeru slajdu 5">
            <a:extLst>
              <a:ext uri="{FF2B5EF4-FFF2-40B4-BE49-F238E27FC236}">
                <a16:creationId xmlns:a16="http://schemas.microsoft.com/office/drawing/2014/main" id="{84DC338C-9D3B-4C4B-9931-4A3CF8DE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6E679-7EF1-4D49-A71F-BF931CEEAE26}" type="slidenum">
              <a:rPr lang="pl-PL" altLang="pl-PL">
                <a:latin typeface="Calibri" panose="020F0502020204030204" pitchFamily="34" charset="0"/>
              </a:rPr>
              <a:pPr/>
              <a:t>13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37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ymbol zastępczy obrazu slajdu 1">
            <a:extLst>
              <a:ext uri="{FF2B5EF4-FFF2-40B4-BE49-F238E27FC236}">
                <a16:creationId xmlns:a16="http://schemas.microsoft.com/office/drawing/2014/main" id="{396D91CD-2A3C-4049-A348-8A249AE9D6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Symbol zastępczy notatek 2">
            <a:extLst>
              <a:ext uri="{FF2B5EF4-FFF2-40B4-BE49-F238E27FC236}">
                <a16:creationId xmlns:a16="http://schemas.microsoft.com/office/drawing/2014/main" id="{D6443A73-0110-4B32-B3E5-809F4ADDBF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CFAF41DD-07E0-4418-BE80-042C32DFAC4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F5E477-453B-42B3-8DB1-7E0A039BC9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4150" name="Symbol zastępczy numeru slajdu 5">
            <a:extLst>
              <a:ext uri="{FF2B5EF4-FFF2-40B4-BE49-F238E27FC236}">
                <a16:creationId xmlns:a16="http://schemas.microsoft.com/office/drawing/2014/main" id="{6B2944AA-0831-44FF-B20B-BC923FD63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7CC1E3-68A9-4DD1-B3E1-5F5974B48C2D}" type="slidenum">
              <a:rPr lang="pl-PL" altLang="pl-PL">
                <a:latin typeface="Calibri" panose="020F0502020204030204" pitchFamily="34" charset="0"/>
              </a:rPr>
              <a:pPr/>
              <a:t>14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6E3B3-AF0E-4DBB-A4D1-8D641688E001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6878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025C437F-2A9B-474F-9692-A69C3DFE8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9324A342-0993-44E7-9C25-3FC3B598C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4F18815D-86D6-4658-9B41-9AB050D8BB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A39AE-9226-45A3-9E4B-7A0B79015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318" name="Symbol zastępczy numeru slajdu 5">
            <a:extLst>
              <a:ext uri="{FF2B5EF4-FFF2-40B4-BE49-F238E27FC236}">
                <a16:creationId xmlns:a16="http://schemas.microsoft.com/office/drawing/2014/main" id="{84DC338C-9D3B-4C4B-9931-4A3CF8DE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6E679-7EF1-4D49-A71F-BF931CEEAE26}" type="slidenum">
              <a:rPr lang="pl-PL" altLang="pl-PL">
                <a:latin typeface="Calibri" panose="020F0502020204030204" pitchFamily="34" charset="0"/>
              </a:rPr>
              <a:pPr/>
              <a:t>3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025C437F-2A9B-474F-9692-A69C3DFE8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9324A342-0993-44E7-9C25-3FC3B598C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4F18815D-86D6-4658-9B41-9AB050D8BB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A39AE-9226-45A3-9E4B-7A0B79015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318" name="Symbol zastępczy numeru slajdu 5">
            <a:extLst>
              <a:ext uri="{FF2B5EF4-FFF2-40B4-BE49-F238E27FC236}">
                <a16:creationId xmlns:a16="http://schemas.microsoft.com/office/drawing/2014/main" id="{84DC338C-9D3B-4C4B-9931-4A3CF8DE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6E679-7EF1-4D49-A71F-BF931CEEAE26}" type="slidenum">
              <a:rPr lang="pl-PL" altLang="pl-PL">
                <a:latin typeface="Calibri" panose="020F0502020204030204" pitchFamily="34" charset="0"/>
              </a:rPr>
              <a:pPr/>
              <a:t>4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57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>
            <a:extLst>
              <a:ext uri="{FF2B5EF4-FFF2-40B4-BE49-F238E27FC236}">
                <a16:creationId xmlns:a16="http://schemas.microsoft.com/office/drawing/2014/main" id="{67347A05-1D0D-4A5E-8F48-35B49E7708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Symbol zastępczy notatek 2">
            <a:extLst>
              <a:ext uri="{FF2B5EF4-FFF2-40B4-BE49-F238E27FC236}">
                <a16:creationId xmlns:a16="http://schemas.microsoft.com/office/drawing/2014/main" id="{100818BE-0111-4C3E-A9D6-31AC708A33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8CA5AAA3-94B6-45C0-88B7-ABF0D7C180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F7C5BB-BE1B-40A9-953B-0239B23299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7894" name="Symbol zastępczy numeru slajdu 5">
            <a:extLst>
              <a:ext uri="{FF2B5EF4-FFF2-40B4-BE49-F238E27FC236}">
                <a16:creationId xmlns:a16="http://schemas.microsoft.com/office/drawing/2014/main" id="{73CD1B4B-DE63-4655-98CA-6D4B1E6FD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34FF5C-D24B-42A8-8539-E5E865786A62}" type="slidenum">
              <a:rPr lang="pl-PL" altLang="pl-PL">
                <a:latin typeface="Calibri" panose="020F0502020204030204" pitchFamily="34" charset="0"/>
              </a:rPr>
              <a:pPr/>
              <a:t>5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45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025C437F-2A9B-474F-9692-A69C3DFE8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9324A342-0993-44E7-9C25-3FC3B598C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4F18815D-86D6-4658-9B41-9AB050D8BB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A39AE-9226-45A3-9E4B-7A0B79015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318" name="Symbol zastępczy numeru slajdu 5">
            <a:extLst>
              <a:ext uri="{FF2B5EF4-FFF2-40B4-BE49-F238E27FC236}">
                <a16:creationId xmlns:a16="http://schemas.microsoft.com/office/drawing/2014/main" id="{84DC338C-9D3B-4C4B-9931-4A3CF8DE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6E679-7EF1-4D49-A71F-BF931CEEAE26}" type="slidenum">
              <a:rPr lang="pl-PL" altLang="pl-PL">
                <a:latin typeface="Calibri" panose="020F0502020204030204" pitchFamily="34" charset="0"/>
              </a:rPr>
              <a:pPr/>
              <a:t>6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025C437F-2A9B-474F-9692-A69C3DFE8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9324A342-0993-44E7-9C25-3FC3B598C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4F18815D-86D6-4658-9B41-9AB050D8BB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A39AE-9226-45A3-9E4B-7A0B79015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318" name="Symbol zastępczy numeru slajdu 5">
            <a:extLst>
              <a:ext uri="{FF2B5EF4-FFF2-40B4-BE49-F238E27FC236}">
                <a16:creationId xmlns:a16="http://schemas.microsoft.com/office/drawing/2014/main" id="{84DC338C-9D3B-4C4B-9931-4A3CF8DE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6E679-7EF1-4D49-A71F-BF931CEEAE26}" type="slidenum">
              <a:rPr lang="pl-PL" altLang="pl-PL">
                <a:latin typeface="Calibri" panose="020F0502020204030204" pitchFamily="34" charset="0"/>
              </a:rPr>
              <a:pPr/>
              <a:t>7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4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025C437F-2A9B-474F-9692-A69C3DFE8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9324A342-0993-44E7-9C25-3FC3B598C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4F18815D-86D6-4658-9B41-9AB050D8BB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A39AE-9226-45A3-9E4B-7A0B79015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318" name="Symbol zastępczy numeru slajdu 5">
            <a:extLst>
              <a:ext uri="{FF2B5EF4-FFF2-40B4-BE49-F238E27FC236}">
                <a16:creationId xmlns:a16="http://schemas.microsoft.com/office/drawing/2014/main" id="{84DC338C-9D3B-4C4B-9931-4A3CF8DE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6E679-7EF1-4D49-A71F-BF931CEEAE26}" type="slidenum">
              <a:rPr lang="pl-PL" altLang="pl-PL">
                <a:latin typeface="Calibri" panose="020F0502020204030204" pitchFamily="34" charset="0"/>
              </a:rPr>
              <a:pPr/>
              <a:t>8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70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025C437F-2A9B-474F-9692-A69C3DFE8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9324A342-0993-44E7-9C25-3FC3B598C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4F18815D-86D6-4658-9B41-9AB050D8BB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5A39AE-9226-45A3-9E4B-7A0B79015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318" name="Symbol zastępczy numeru slajdu 5">
            <a:extLst>
              <a:ext uri="{FF2B5EF4-FFF2-40B4-BE49-F238E27FC236}">
                <a16:creationId xmlns:a16="http://schemas.microsoft.com/office/drawing/2014/main" id="{84DC338C-9D3B-4C4B-9931-4A3CF8DE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C6E679-7EF1-4D49-A71F-BF931CEEAE26}" type="slidenum">
              <a:rPr lang="pl-PL" altLang="pl-PL">
                <a:latin typeface="Calibri" panose="020F0502020204030204" pitchFamily="34" charset="0"/>
              </a:rPr>
              <a:pPr/>
              <a:t>9</a:t>
            </a:fld>
            <a:endParaRPr lang="pl-PL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7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>
            <a:extLst>
              <a:ext uri="{FF2B5EF4-FFF2-40B4-BE49-F238E27FC236}">
                <a16:creationId xmlns:a16="http://schemas.microsoft.com/office/drawing/2014/main" id="{BC78C43A-1BEF-4DCE-8AB9-A6EA614A3C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9144000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id="{F9D51F00-4A80-4285-AAAA-D4C407128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2492375"/>
            <a:ext cx="7524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89AFE80-8C98-4DC5-8F1C-74CA00DCADCC}"/>
              </a:ext>
            </a:extLst>
          </p:cNvPr>
          <p:cNvCxnSpPr>
            <a:cxnSpLocks/>
          </p:cNvCxnSpPr>
          <p:nvPr userDrawn="1"/>
        </p:nvCxnSpPr>
        <p:spPr>
          <a:xfrm>
            <a:off x="1763713" y="2492375"/>
            <a:ext cx="0" cy="32400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Obraz 9">
            <a:extLst>
              <a:ext uri="{FF2B5EF4-FFF2-40B4-BE49-F238E27FC236}">
                <a16:creationId xmlns:a16="http://schemas.microsoft.com/office/drawing/2014/main" id="{19D449CB-F91E-4C4E-BAC7-2C42A7E9D5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0146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ymbol zastępczy tekstu 22"/>
          <p:cNvSpPr>
            <a:spLocks noGrp="1"/>
          </p:cNvSpPr>
          <p:nvPr>
            <p:ph type="body" sz="quarter" idx="10"/>
          </p:nvPr>
        </p:nvSpPr>
        <p:spPr>
          <a:xfrm>
            <a:off x="2127052" y="2492375"/>
            <a:ext cx="4821237" cy="4320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24" name="Symbol zastępczy tekstu 22"/>
          <p:cNvSpPr>
            <a:spLocks noGrp="1"/>
          </p:cNvSpPr>
          <p:nvPr>
            <p:ph type="body" sz="quarter" idx="11"/>
          </p:nvPr>
        </p:nvSpPr>
        <p:spPr>
          <a:xfrm>
            <a:off x="2127052" y="3284984"/>
            <a:ext cx="5130998" cy="24482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9166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:a16="http://schemas.microsoft.com/office/drawing/2014/main" id="{15BAE9C7-8C65-4E09-AFB0-0C1E809D8C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5A72A1CF-595C-4807-A171-7C03F5F905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27775"/>
            <a:ext cx="10810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49F3AE1-9117-4CAA-8B35-ACABE23C4699}"/>
              </a:ext>
            </a:extLst>
          </p:cNvPr>
          <p:cNvSpPr txBox="1">
            <a:spLocks/>
          </p:cNvSpPr>
          <p:nvPr userDrawn="1"/>
        </p:nvSpPr>
        <p:spPr>
          <a:xfrm>
            <a:off x="539750" y="6524625"/>
            <a:ext cx="515938" cy="365125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3CBB9347-39CA-4161-BB4D-6BB48FA9069F}" type="slidenum">
              <a:rPr lang="en-US" altLang="pl-PL" sz="1000" b="1" smtClean="0">
                <a:solidFill>
                  <a:srgbClr val="303785"/>
                </a:solidFill>
                <a:latin typeface="Trebuchet MS" panose="020B0603020202020204" pitchFamily="34" charset="0"/>
              </a:rPr>
              <a:pPr algn="ctr" eaLnBrk="1" hangingPunct="1">
                <a:defRPr/>
              </a:pPr>
              <a:t>‹#›</a:t>
            </a:fld>
            <a:endParaRPr lang="en-US" altLang="pl-PL" sz="1000" b="1">
              <a:solidFill>
                <a:srgbClr val="303785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43CE2E95-AB96-4593-9105-8ADA760588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63650" y="2924175"/>
            <a:ext cx="4892675" cy="2984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800"/>
              </a:lnSpc>
              <a:defRPr/>
            </a:pPr>
            <a:endParaRPr lang="en-US" altLang="pl-PL" sz="1100" dirty="0">
              <a:solidFill>
                <a:srgbClr val="7F7F7F"/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EB1EC09-FA66-4935-B50E-0A126283DD34}"/>
              </a:ext>
            </a:extLst>
          </p:cNvPr>
          <p:cNvCxnSpPr/>
          <p:nvPr userDrawn="1"/>
        </p:nvCxnSpPr>
        <p:spPr>
          <a:xfrm>
            <a:off x="755650" y="2924175"/>
            <a:ext cx="0" cy="2592388"/>
          </a:xfrm>
          <a:prstGeom prst="line">
            <a:avLst/>
          </a:prstGeom>
          <a:ln w="28575">
            <a:solidFill>
              <a:srgbClr val="30378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Obraz 8">
            <a:extLst>
              <a:ext uri="{FF2B5EF4-FFF2-40B4-BE49-F238E27FC236}">
                <a16:creationId xmlns:a16="http://schemas.microsoft.com/office/drawing/2014/main" id="{57796A9A-C3E1-4EA9-8F70-3DC0AB4293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79500"/>
            <a:ext cx="5127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ymbol zastępczy tekstu 22"/>
          <p:cNvSpPr>
            <a:spLocks noGrp="1"/>
          </p:cNvSpPr>
          <p:nvPr>
            <p:ph type="body" sz="quarter" idx="12"/>
          </p:nvPr>
        </p:nvSpPr>
        <p:spPr>
          <a:xfrm>
            <a:off x="1547664" y="908720"/>
            <a:ext cx="5773196" cy="1201713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rgbClr val="3037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4" name="Symbol zastępczy tekstu 22"/>
          <p:cNvSpPr>
            <a:spLocks noGrp="1"/>
          </p:cNvSpPr>
          <p:nvPr>
            <p:ph type="body" sz="quarter" idx="11"/>
          </p:nvPr>
        </p:nvSpPr>
        <p:spPr>
          <a:xfrm>
            <a:off x="1547664" y="476672"/>
            <a:ext cx="5011651" cy="432048"/>
          </a:xfr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10"/>
          </p:nvPr>
        </p:nvSpPr>
        <p:spPr>
          <a:xfrm>
            <a:off x="1115492" y="2924944"/>
            <a:ext cx="6205368" cy="2592388"/>
          </a:xfrm>
        </p:spPr>
        <p:txBody>
          <a:bodyPr anchor="ctr"/>
          <a:lstStyle>
            <a:lvl1pPr>
              <a:defRPr sz="2000">
                <a:solidFill>
                  <a:srgbClr val="5F5F5F"/>
                </a:solidFill>
              </a:defRPr>
            </a:lvl1pPr>
          </a:lstStyle>
          <a:p>
            <a:r>
              <a:rPr lang="pl-PL" dirty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1874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>
            <a:extLst>
              <a:ext uri="{FF2B5EF4-FFF2-40B4-BE49-F238E27FC236}">
                <a16:creationId xmlns:a16="http://schemas.microsoft.com/office/drawing/2014/main" id="{873D5BD7-AAD3-4556-AE1A-AF639785A1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439B7510-EEB3-4806-8B78-1E74FCFEEA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27775"/>
            <a:ext cx="10810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6B98F88-D6FA-4259-B527-8A964F0FFDA9}"/>
              </a:ext>
            </a:extLst>
          </p:cNvPr>
          <p:cNvSpPr txBox="1">
            <a:spLocks/>
          </p:cNvSpPr>
          <p:nvPr userDrawn="1"/>
        </p:nvSpPr>
        <p:spPr>
          <a:xfrm>
            <a:off x="539750" y="6524625"/>
            <a:ext cx="515938" cy="365125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CC679B84-BE39-4F68-98EE-D3676F41F279}" type="slidenum">
              <a:rPr lang="en-US" altLang="pl-PL" sz="1000" b="1" smtClean="0">
                <a:solidFill>
                  <a:srgbClr val="303785"/>
                </a:solidFill>
                <a:latin typeface="Trebuchet MS" panose="020B0603020202020204" pitchFamily="34" charset="0"/>
              </a:rPr>
              <a:pPr algn="ctr" eaLnBrk="1" hangingPunct="1">
                <a:defRPr/>
              </a:pPr>
              <a:t>‹#›</a:t>
            </a:fld>
            <a:endParaRPr lang="en-US" altLang="pl-PL" sz="1000" b="1">
              <a:solidFill>
                <a:srgbClr val="303785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E58B5A5E-D212-4EDD-9A5D-027B5955C7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20713"/>
            <a:ext cx="5111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96227" y="1916832"/>
            <a:ext cx="5904507" cy="4248472"/>
          </a:xfrm>
        </p:spPr>
        <p:txBody>
          <a:bodyPr/>
          <a:lstStyle>
            <a:lvl1pPr marL="514350" indent="-514350">
              <a:buClr>
                <a:srgbClr val="C5A904"/>
              </a:buClr>
              <a:buFont typeface="+mj-lt"/>
              <a:buAutoNum type="arabicPeriod"/>
              <a:defRPr sz="2000">
                <a:solidFill>
                  <a:srgbClr val="5F5F5F"/>
                </a:solidFill>
              </a:defRPr>
            </a:lvl1pPr>
            <a:lvl2pPr marL="971550" indent="-514350">
              <a:buClr>
                <a:srgbClr val="C5A904"/>
              </a:buClr>
              <a:buFont typeface="+mj-lt"/>
              <a:buAutoNum type="alphaLcPeriod"/>
              <a:defRPr sz="1800">
                <a:solidFill>
                  <a:srgbClr val="5F5F5F"/>
                </a:solidFill>
              </a:defRPr>
            </a:lvl2pPr>
            <a:lvl3pPr marL="1143000" indent="-228600">
              <a:buClr>
                <a:srgbClr val="C5A904"/>
              </a:buClr>
              <a:buFont typeface="Trebuchet MS" pitchFamily="34" charset="0"/>
              <a:buChar char="&gt;"/>
              <a:defRPr sz="1800">
                <a:solidFill>
                  <a:srgbClr val="5F5F5F"/>
                </a:solidFill>
              </a:defRPr>
            </a:lvl3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1396228" y="490240"/>
            <a:ext cx="5184775" cy="1066552"/>
          </a:xfrm>
        </p:spPr>
        <p:txBody>
          <a:bodyPr/>
          <a:lstStyle>
            <a:lvl1pPr marL="0" indent="0">
              <a:buNone/>
              <a:defRPr sz="2800" b="0">
                <a:solidFill>
                  <a:srgbClr val="303785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4765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tatnia str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>
            <a:extLst>
              <a:ext uri="{FF2B5EF4-FFF2-40B4-BE49-F238E27FC236}">
                <a16:creationId xmlns:a16="http://schemas.microsoft.com/office/drawing/2014/main" id="{F6F26104-343E-4BA8-BEF4-996881C5E6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9144000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id="{7850B538-30AA-45D5-B2C7-C822BEFAB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2492375"/>
            <a:ext cx="7524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7681645-3F72-4D27-84A5-445616E56ED5}"/>
              </a:ext>
            </a:extLst>
          </p:cNvPr>
          <p:cNvCxnSpPr>
            <a:cxnSpLocks/>
          </p:cNvCxnSpPr>
          <p:nvPr userDrawn="1"/>
        </p:nvCxnSpPr>
        <p:spPr>
          <a:xfrm>
            <a:off x="1763713" y="2492375"/>
            <a:ext cx="0" cy="32400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Obraz 9">
            <a:extLst>
              <a:ext uri="{FF2B5EF4-FFF2-40B4-BE49-F238E27FC236}">
                <a16:creationId xmlns:a16="http://schemas.microsoft.com/office/drawing/2014/main" id="{E5A9C61A-5F2F-4A4E-8FEC-881F481666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0146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ymbol zastępczy tekstu 22"/>
          <p:cNvSpPr>
            <a:spLocks noGrp="1"/>
          </p:cNvSpPr>
          <p:nvPr>
            <p:ph type="body" sz="quarter" idx="10"/>
          </p:nvPr>
        </p:nvSpPr>
        <p:spPr>
          <a:xfrm>
            <a:off x="2127052" y="2492375"/>
            <a:ext cx="5130996" cy="64859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2" name="Symbol zastępczy tekstu 22"/>
          <p:cNvSpPr>
            <a:spLocks noGrp="1"/>
          </p:cNvSpPr>
          <p:nvPr>
            <p:ph type="body" sz="quarter" idx="11"/>
          </p:nvPr>
        </p:nvSpPr>
        <p:spPr>
          <a:xfrm>
            <a:off x="2127052" y="3212976"/>
            <a:ext cx="5130998" cy="252028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4043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37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B5EBEC0C-0F65-4226-B445-C5B70AC0BC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EABC3783-0C8F-468B-B544-8C481216AD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909AA4-92CC-4846-8B41-6300FCB6B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CE6F7F-6258-4E57-84DC-DE53D5F9F9E3}" type="datetimeFigureOut">
              <a:rPr lang="pl-PL"/>
              <a:pPr>
                <a:defRPr/>
              </a:pPr>
              <a:t>13.12.2024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97D0F4-15C8-43A9-A619-03333799B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EB1E13-73D5-4769-A182-AB59EB1B2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A8D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E3FE5387-9D94-49A4-8606-A494D631FF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tekstu 1">
            <a:extLst>
              <a:ext uri="{FF2B5EF4-FFF2-40B4-BE49-F238E27FC236}">
                <a16:creationId xmlns:a16="http://schemas.microsoft.com/office/drawing/2014/main" id="{81BA3AB4-9CF4-403F-9504-FD60B5C0CC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7250" y="2348880"/>
            <a:ext cx="4821238" cy="431800"/>
          </a:xfrm>
        </p:spPr>
        <p:txBody>
          <a:bodyPr/>
          <a:lstStyle/>
          <a:p>
            <a:r>
              <a:rPr lang="pl-PL" altLang="pl-PL" dirty="0"/>
              <a:t>Warszawa, 12 grudnia 2024 r.</a:t>
            </a:r>
          </a:p>
        </p:txBody>
      </p:sp>
      <p:sp>
        <p:nvSpPr>
          <p:cNvPr id="8195" name="Symbol zastępczy tekstu 2">
            <a:extLst>
              <a:ext uri="{FF2B5EF4-FFF2-40B4-BE49-F238E27FC236}">
                <a16:creationId xmlns:a16="http://schemas.microsoft.com/office/drawing/2014/main" id="{193EE095-A9A2-4916-A8BA-53CFA1D6F8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27250" y="2853359"/>
            <a:ext cx="5130800" cy="2087810"/>
          </a:xfrm>
        </p:spPr>
        <p:txBody>
          <a:bodyPr/>
          <a:lstStyle/>
          <a:p>
            <a:r>
              <a:rPr lang="ro-RO" altLang="pl-PL" sz="2800" dirty="0"/>
              <a:t>Komplementarność i synergia projektów współpracy rozwojowej </a:t>
            </a:r>
            <a:br>
              <a:rPr lang="ro-RO" altLang="pl-PL" sz="2800" dirty="0"/>
            </a:br>
            <a:r>
              <a:rPr lang="ro-RO" altLang="pl-PL" sz="2800" dirty="0"/>
              <a:t>w ramach działalności międzynarodowej UOKiK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tekstu 1">
            <a:extLst>
              <a:ext uri="{FF2B5EF4-FFF2-40B4-BE49-F238E27FC236}">
                <a16:creationId xmlns:a16="http://schemas.microsoft.com/office/drawing/2014/main" id="{545C755B-6B6C-4EB6-B67B-8DEFBC8A5D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1640" y="908720"/>
            <a:ext cx="5904656" cy="1008112"/>
          </a:xfrm>
        </p:spPr>
        <p:txBody>
          <a:bodyPr/>
          <a:lstStyle/>
          <a:p>
            <a:r>
              <a:rPr lang="pl-PL" altLang="pl-PL" sz="2400" b="1" dirty="0"/>
              <a:t>Projekty </a:t>
            </a:r>
            <a:r>
              <a:rPr lang="pl-PL" altLang="pl-PL" sz="2400" b="1" dirty="0" err="1"/>
              <a:t>twinningowe</a:t>
            </a:r>
            <a:r>
              <a:rPr lang="pl-PL" altLang="pl-PL" sz="2400" b="1" dirty="0"/>
              <a:t> realizowane przez UOKiK w roli Młodszego Partnera </a:t>
            </a:r>
          </a:p>
          <a:p>
            <a:endParaRPr lang="en-US" altLang="pl-PL" sz="2400" b="1" dirty="0"/>
          </a:p>
        </p:txBody>
      </p:sp>
      <p:sp>
        <p:nvSpPr>
          <p:cNvPr id="10244" name="Symbol zastępczy tekstu 3">
            <a:extLst>
              <a:ext uri="{FF2B5EF4-FFF2-40B4-BE49-F238E27FC236}">
                <a16:creationId xmlns:a16="http://schemas.microsoft.com/office/drawing/2014/main" id="{D3593270-BB45-4198-850B-60B0FB88F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636" y="2420888"/>
            <a:ext cx="6552728" cy="259238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  <a:defRPr/>
            </a:pPr>
            <a:endParaRPr lang="pl-PL" altLang="pl-PL" sz="8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pl-PL" altLang="pl-PL" b="1" dirty="0">
                <a:solidFill>
                  <a:srgbClr val="C5A904"/>
                </a:solidFill>
              </a:rPr>
              <a:t>2021-2023</a:t>
            </a:r>
            <a:r>
              <a:rPr lang="pl-PL" altLang="pl-PL" dirty="0">
                <a:solidFill>
                  <a:schemeClr val="tx1"/>
                </a:solidFill>
              </a:rPr>
              <a:t> – ochrona konsumentów – Serbia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2021-2023</a:t>
            </a:r>
            <a:r>
              <a:rPr lang="pl-PL" altLang="pl-PL" dirty="0">
                <a:solidFill>
                  <a:schemeClr val="tx1"/>
                </a:solidFill>
              </a:rPr>
              <a:t> – ochrona konkurencji – Maroko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pl-PL" altLang="pl-PL" b="1" dirty="0">
                <a:solidFill>
                  <a:srgbClr val="00B050"/>
                </a:solidFill>
              </a:rPr>
              <a:t>2023-2025</a:t>
            </a:r>
            <a:r>
              <a:rPr lang="pl-PL" altLang="pl-PL" dirty="0">
                <a:solidFill>
                  <a:schemeClr val="tx1"/>
                </a:solidFill>
              </a:rPr>
              <a:t> – nadzór rynku – Gruzja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2024-2026</a:t>
            </a:r>
            <a:r>
              <a:rPr lang="pl-PL" altLang="pl-PL" dirty="0">
                <a:solidFill>
                  <a:schemeClr val="tx1"/>
                </a:solidFill>
              </a:rPr>
              <a:t> – ochrona konkurencji - Mołdawia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07EB2B-4ABE-41E5-B726-F53418565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82" y="2957267"/>
            <a:ext cx="490415" cy="4717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F04EF0-395B-4E0B-94D1-15C94004B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95" y="3488134"/>
            <a:ext cx="490415" cy="47173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BB75939-135E-4AD6-B443-569C11D6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95" y="4019001"/>
            <a:ext cx="490415" cy="47173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3704A16-2857-432C-8D26-E17DB0CA4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82" y="4520363"/>
            <a:ext cx="490415" cy="4717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tekstu 1">
            <a:extLst>
              <a:ext uri="{FF2B5EF4-FFF2-40B4-BE49-F238E27FC236}">
                <a16:creationId xmlns:a16="http://schemas.microsoft.com/office/drawing/2014/main" id="{545C755B-6B6C-4EB6-B67B-8DEFBC8A5D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1640" y="908720"/>
            <a:ext cx="5904656" cy="1008112"/>
          </a:xfrm>
        </p:spPr>
        <p:txBody>
          <a:bodyPr/>
          <a:lstStyle/>
          <a:p>
            <a:r>
              <a:rPr lang="pl-PL" altLang="pl-PL" sz="2800" b="1" dirty="0"/>
              <a:t>Projekty TAIEX realizowane przez ekspertów UOKiK</a:t>
            </a:r>
            <a:endParaRPr lang="en-US" altLang="pl-PL" sz="2800" b="1" dirty="0"/>
          </a:p>
        </p:txBody>
      </p:sp>
      <p:sp>
        <p:nvSpPr>
          <p:cNvPr id="10244" name="Symbol zastępczy tekstu 3">
            <a:extLst>
              <a:ext uri="{FF2B5EF4-FFF2-40B4-BE49-F238E27FC236}">
                <a16:creationId xmlns:a16="http://schemas.microsoft.com/office/drawing/2014/main" id="{D3593270-BB45-4198-850B-60B0FB88F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232" y="2924944"/>
            <a:ext cx="6552728" cy="25923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2023</a:t>
            </a: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Mołdawia – ochrona konkurencji i pomoc publiczna</a:t>
            </a: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Libia – ochrona konkurencji </a:t>
            </a: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Armenia – ochrona konsumentów</a:t>
            </a:r>
          </a:p>
          <a:p>
            <a:pPr marL="0" indent="0">
              <a:buNone/>
              <a:defRPr/>
            </a:pPr>
            <a:endParaRPr lang="pl-PL" altLang="pl-PL" sz="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2024</a:t>
            </a: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Albania – ochrona konkurencji – projekt całoroczny (3 wydarzenia)</a:t>
            </a: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Gruzja – ochrona konkurencji, pomoc publiczna i kontrola koncentracji</a:t>
            </a:r>
          </a:p>
          <a:p>
            <a:pPr marL="0" indent="0">
              <a:buNone/>
              <a:defRPr/>
            </a:pPr>
            <a:endParaRPr lang="pl-PL" altLang="pl-PL" sz="1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pl-PL" altLang="pl-PL" i="1" dirty="0">
              <a:solidFill>
                <a:schemeClr val="tx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D804DE0-BCC1-453D-8390-5AA1764F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938694"/>
            <a:ext cx="315648" cy="3124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6AF7956-36E6-4923-BB9A-C074DA4D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232502"/>
            <a:ext cx="315648" cy="3124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2B0CF3A-F95C-4D4C-A82E-AF40386C4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526310"/>
            <a:ext cx="315648" cy="3124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C305D72-3993-41FA-9BED-5E0927429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270063"/>
            <a:ext cx="315648" cy="3124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B4862CF-0F0D-47F9-A013-267B06D9C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582539"/>
            <a:ext cx="315648" cy="3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8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1">
            <a:extLst>
              <a:ext uri="{FF2B5EF4-FFF2-40B4-BE49-F238E27FC236}">
                <a16:creationId xmlns:a16="http://schemas.microsoft.com/office/drawing/2014/main" id="{679D95B7-5B75-4CF1-B2EE-B2F566B9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83" y="764704"/>
            <a:ext cx="6264696" cy="36009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0" indent="0" algn="ctr">
              <a:buNone/>
              <a:defRPr/>
            </a:pPr>
            <a:endParaRPr lang="pl-PL" altLang="pl-PL" dirty="0"/>
          </a:p>
          <a:p>
            <a:pPr marL="0" indent="0" algn="ctr">
              <a:buNone/>
              <a:defRPr/>
            </a:pPr>
            <a:endParaRPr lang="pl-PL" altLang="pl-PL" sz="800" i="1" dirty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r>
              <a:rPr lang="pl-PL" altLang="pl-PL" sz="1600" b="1" dirty="0">
                <a:solidFill>
                  <a:srgbClr val="CCAE00"/>
                </a:solidFill>
              </a:rPr>
              <a:t>Współpraca w obszarze </a:t>
            </a:r>
            <a:br>
              <a:rPr lang="pl-PL" altLang="pl-PL" sz="1600" b="1" dirty="0">
                <a:solidFill>
                  <a:srgbClr val="CCAE00"/>
                </a:solidFill>
              </a:rPr>
            </a:br>
            <a:r>
              <a:rPr lang="pl-PL" altLang="pl-PL" sz="1600" b="1" dirty="0">
                <a:solidFill>
                  <a:srgbClr val="CCAE00"/>
                </a:solidFill>
              </a:rPr>
              <a:t>ochrony konkurencji i ochrony konsumentów </a:t>
            </a:r>
          </a:p>
          <a:p>
            <a:pPr marL="0" indent="0" algn="ctr">
              <a:buNone/>
              <a:defRPr/>
            </a:pPr>
            <a:endParaRPr lang="pl-PL" altLang="pl-PL" sz="800" b="1" dirty="0">
              <a:solidFill>
                <a:srgbClr val="CCAE00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pl-PL" sz="1600" dirty="0">
                <a:solidFill>
                  <a:schemeClr val="tx1"/>
                </a:solidFill>
              </a:rPr>
              <a:t>European Competition Network (ECN)</a:t>
            </a:r>
            <a:r>
              <a:rPr lang="pl-PL" altLang="pl-PL" sz="1600" dirty="0">
                <a:solidFill>
                  <a:schemeClr val="tx1"/>
                </a:solidFill>
              </a:rPr>
              <a:t> </a:t>
            </a:r>
            <a:endParaRPr lang="pl-PL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pl-PL" sz="1600" dirty="0">
                <a:solidFill>
                  <a:schemeClr val="tx1"/>
                </a:solidFill>
              </a:rPr>
              <a:t>European Competition Authorities (ECA)</a:t>
            </a:r>
            <a:endParaRPr lang="pl-PL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chemeClr val="tx1"/>
                </a:solidFill>
              </a:rPr>
              <a:t>Consumer Policy Network (CPN)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chemeClr val="tx1"/>
                </a:solidFill>
              </a:rPr>
              <a:t>Consumer </a:t>
            </a:r>
            <a:r>
              <a:rPr lang="pl-PL" altLang="pl-PL" sz="1600" dirty="0" err="1">
                <a:solidFill>
                  <a:schemeClr val="tx1"/>
                </a:solidFill>
              </a:rPr>
              <a:t>Protection</a:t>
            </a:r>
            <a:r>
              <a:rPr lang="pl-PL" altLang="pl-PL" sz="1600" dirty="0">
                <a:solidFill>
                  <a:schemeClr val="tx1"/>
                </a:solidFill>
              </a:rPr>
              <a:t> </a:t>
            </a:r>
            <a:r>
              <a:rPr lang="pl-PL" altLang="pl-PL" sz="1600" dirty="0" err="1">
                <a:solidFill>
                  <a:schemeClr val="tx1"/>
                </a:solidFill>
              </a:rPr>
              <a:t>Cooperation</a:t>
            </a:r>
            <a:r>
              <a:rPr lang="pl-PL" altLang="pl-PL" sz="1600" dirty="0">
                <a:solidFill>
                  <a:schemeClr val="tx1"/>
                </a:solidFill>
              </a:rPr>
              <a:t> (CPC)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pl-PL" sz="1600" dirty="0" err="1">
                <a:solidFill>
                  <a:schemeClr val="tx1"/>
                </a:solidFill>
              </a:rPr>
              <a:t>Prosafe</a:t>
            </a:r>
            <a:endParaRPr lang="pl-PL" altLang="pl-PL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pl-PL" sz="1600" dirty="0">
                <a:solidFill>
                  <a:schemeClr val="tx1"/>
                </a:solidFill>
              </a:rPr>
              <a:t>International Competition Network (ICN)</a:t>
            </a:r>
            <a:endParaRPr lang="pl-PL" altLang="pl-PL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pl-PL" sz="1600" dirty="0">
                <a:solidFill>
                  <a:schemeClr val="tx1"/>
                </a:solidFill>
              </a:rPr>
              <a:t>International Consumer Protection and Enforcement Network (ICPEN)</a:t>
            </a:r>
            <a:endParaRPr lang="pl-PL" altLang="pl-PL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chemeClr val="tx1"/>
                </a:solidFill>
              </a:rPr>
              <a:t>OECD </a:t>
            </a:r>
            <a:r>
              <a:rPr lang="pl-PL" altLang="pl-PL" sz="1600" dirty="0" err="1">
                <a:solidFill>
                  <a:schemeClr val="tx1"/>
                </a:solidFill>
              </a:rPr>
              <a:t>Committees</a:t>
            </a:r>
            <a:r>
              <a:rPr lang="pl-PL" altLang="pl-PL" sz="1600" dirty="0">
                <a:solidFill>
                  <a:schemeClr val="tx1"/>
                </a:solidFill>
              </a:rPr>
              <a:t> for </a:t>
            </a:r>
            <a:r>
              <a:rPr lang="pl-PL" altLang="pl-PL" sz="1600" dirty="0" err="1">
                <a:solidFill>
                  <a:schemeClr val="tx1"/>
                </a:solidFill>
              </a:rPr>
              <a:t>Competition</a:t>
            </a:r>
            <a:r>
              <a:rPr lang="pl-PL" altLang="pl-PL" sz="1600" dirty="0">
                <a:solidFill>
                  <a:schemeClr val="tx1"/>
                </a:solidFill>
              </a:rPr>
              <a:t> and Consumer </a:t>
            </a:r>
            <a:r>
              <a:rPr lang="pl-PL" altLang="pl-PL" sz="1600" dirty="0" err="1">
                <a:solidFill>
                  <a:schemeClr val="tx1"/>
                </a:solidFill>
              </a:rPr>
              <a:t>Protection</a:t>
            </a:r>
            <a:endParaRPr lang="pl-PL" altLang="pl-PL" sz="160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chemeClr val="tx1"/>
                </a:solidFill>
              </a:rPr>
              <a:t>UNCTAD </a:t>
            </a:r>
            <a:r>
              <a:rPr lang="pl-PL" altLang="pl-PL" sz="1600" dirty="0" err="1">
                <a:solidFill>
                  <a:schemeClr val="tx1"/>
                </a:solidFill>
              </a:rPr>
              <a:t>Intergovernmental</a:t>
            </a:r>
            <a:r>
              <a:rPr lang="pl-PL" altLang="pl-PL" sz="1600" dirty="0">
                <a:solidFill>
                  <a:schemeClr val="tx1"/>
                </a:solidFill>
              </a:rPr>
              <a:t> </a:t>
            </a:r>
            <a:r>
              <a:rPr lang="pl-PL" altLang="pl-PL" sz="1600" dirty="0" err="1">
                <a:solidFill>
                  <a:schemeClr val="tx1"/>
                </a:solidFill>
              </a:rPr>
              <a:t>Panels</a:t>
            </a:r>
            <a:r>
              <a:rPr lang="pl-PL" altLang="pl-PL" sz="1600" dirty="0">
                <a:solidFill>
                  <a:schemeClr val="tx1"/>
                </a:solidFill>
              </a:rPr>
              <a:t> of </a:t>
            </a:r>
            <a:r>
              <a:rPr lang="pl-PL" altLang="pl-PL" sz="1600" dirty="0" err="1">
                <a:solidFill>
                  <a:schemeClr val="tx1"/>
                </a:solidFill>
              </a:rPr>
              <a:t>Experts</a:t>
            </a:r>
            <a:r>
              <a:rPr lang="pl-PL" altLang="pl-PL" sz="1600" dirty="0">
                <a:solidFill>
                  <a:schemeClr val="tx1"/>
                </a:solidFill>
              </a:rPr>
              <a:t> for </a:t>
            </a:r>
            <a:r>
              <a:rPr lang="pl-PL" altLang="pl-PL" sz="1600" dirty="0" err="1">
                <a:solidFill>
                  <a:schemeClr val="tx1"/>
                </a:solidFill>
              </a:rPr>
              <a:t>Competition</a:t>
            </a:r>
            <a:r>
              <a:rPr lang="pl-PL" altLang="pl-PL" sz="1600" dirty="0">
                <a:solidFill>
                  <a:schemeClr val="tx1"/>
                </a:solidFill>
              </a:rPr>
              <a:t> and </a:t>
            </a:r>
            <a:r>
              <a:rPr lang="pl-PL" altLang="pl-PL" sz="1600" dirty="0" err="1">
                <a:solidFill>
                  <a:schemeClr val="tx1"/>
                </a:solidFill>
              </a:rPr>
              <a:t>Consumers</a:t>
            </a: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 marL="0" indent="0">
              <a:buNone/>
              <a:defRPr/>
            </a:pPr>
            <a:endParaRPr lang="pl-PL" altLang="pl-PL" sz="800" b="1" dirty="0">
              <a:solidFill>
                <a:srgbClr val="CCAE00"/>
              </a:solidFill>
            </a:endParaRPr>
          </a:p>
        </p:txBody>
      </p:sp>
      <p:sp>
        <p:nvSpPr>
          <p:cNvPr id="12291" name="Symbol zastępczy tekstu 2">
            <a:extLst>
              <a:ext uri="{FF2B5EF4-FFF2-40B4-BE49-F238E27FC236}">
                <a16:creationId xmlns:a16="http://schemas.microsoft.com/office/drawing/2014/main" id="{9A46E7C9-F238-4F99-8A83-27E6C0F22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000" y="620713"/>
            <a:ext cx="5478463" cy="648047"/>
          </a:xfrm>
        </p:spPr>
        <p:txBody>
          <a:bodyPr/>
          <a:lstStyle/>
          <a:p>
            <a:r>
              <a:rPr lang="pl-PL" altLang="pl-PL" sz="2400" b="1" dirty="0"/>
              <a:t>Wsparcie eksperckie udzielane przez UOKiK na forach międzynarodowych</a:t>
            </a:r>
            <a:endParaRPr lang="en-US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844939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1">
            <a:extLst>
              <a:ext uri="{FF2B5EF4-FFF2-40B4-BE49-F238E27FC236}">
                <a16:creationId xmlns:a16="http://schemas.microsoft.com/office/drawing/2014/main" id="{679D95B7-5B75-4CF1-B2EE-B2F566B9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124744"/>
            <a:ext cx="6480720" cy="36009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800" dirty="0">
                <a:solidFill>
                  <a:schemeClr val="tx1"/>
                </a:solidFill>
              </a:rPr>
              <a:t>Działamy </a:t>
            </a:r>
            <a:r>
              <a:rPr lang="pl-PL" altLang="pl-PL" sz="1800" b="1" dirty="0">
                <a:solidFill>
                  <a:srgbClr val="CCAE00"/>
                </a:solidFill>
              </a:rPr>
              <a:t>długoterminowo</a:t>
            </a:r>
            <a:r>
              <a:rPr lang="pl-PL" altLang="pl-PL" sz="1800" dirty="0">
                <a:solidFill>
                  <a:schemeClr val="tx1"/>
                </a:solidFill>
              </a:rPr>
              <a:t> (współpraca w ramach sieci)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800" dirty="0">
                <a:solidFill>
                  <a:schemeClr val="tx1"/>
                </a:solidFill>
              </a:rPr>
              <a:t>Partnerów wybieramy na podstawie dokładnej analizy oraz zgodnie z priorytetami MSZ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800" dirty="0">
                <a:solidFill>
                  <a:schemeClr val="tx1"/>
                </a:solidFill>
              </a:rPr>
              <a:t>Podchodzimy </a:t>
            </a:r>
            <a:r>
              <a:rPr lang="pl-PL" altLang="pl-PL" sz="1800" b="1" dirty="0">
                <a:solidFill>
                  <a:srgbClr val="CCAE00"/>
                </a:solidFill>
              </a:rPr>
              <a:t>elastycznie</a:t>
            </a:r>
            <a:r>
              <a:rPr lang="pl-PL" altLang="pl-PL" sz="1800" dirty="0">
                <a:solidFill>
                  <a:schemeClr val="tx1"/>
                </a:solidFill>
              </a:rPr>
              <a:t> do poszczególnych form współpracy rozwojowej (polskiej oraz ze środków unijnych) – dzięki temu uzyskujemy </a:t>
            </a:r>
            <a:r>
              <a:rPr lang="pl-PL" altLang="pl-PL" sz="1800" b="1" dirty="0">
                <a:solidFill>
                  <a:srgbClr val="CCAE00"/>
                </a:solidFill>
              </a:rPr>
              <a:t>komplementarność</a:t>
            </a:r>
            <a:r>
              <a:rPr lang="pl-PL" altLang="pl-PL" sz="1800" dirty="0">
                <a:solidFill>
                  <a:schemeClr val="tx1"/>
                </a:solidFill>
              </a:rPr>
              <a:t> - rożne formy obecności i zaangażowania w kraju partnerskim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Dobra znajomość </a:t>
            </a:r>
            <a:r>
              <a:rPr lang="pl-PL" altLang="pl-PL" sz="1800" dirty="0">
                <a:solidFill>
                  <a:schemeClr val="tx1"/>
                </a:solidFill>
              </a:rPr>
              <a:t>instytucji i jej potrzeb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altLang="pl-PL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altLang="pl-PL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altLang="pl-PL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altLang="pl-PL" sz="1600" dirty="0">
              <a:solidFill>
                <a:schemeClr val="tx1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 marL="0" indent="0">
              <a:buNone/>
              <a:defRPr/>
            </a:pPr>
            <a:endParaRPr lang="pl-PL" altLang="pl-PL" sz="800" b="1" dirty="0">
              <a:solidFill>
                <a:srgbClr val="CCAE00"/>
              </a:solidFill>
            </a:endParaRPr>
          </a:p>
        </p:txBody>
      </p:sp>
      <p:sp>
        <p:nvSpPr>
          <p:cNvPr id="12291" name="Symbol zastępczy tekstu 2">
            <a:extLst>
              <a:ext uri="{FF2B5EF4-FFF2-40B4-BE49-F238E27FC236}">
                <a16:creationId xmlns:a16="http://schemas.microsoft.com/office/drawing/2014/main" id="{9A46E7C9-F238-4F99-8A83-27E6C0F22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000" y="620713"/>
            <a:ext cx="5623272" cy="648047"/>
          </a:xfrm>
        </p:spPr>
        <p:txBody>
          <a:bodyPr/>
          <a:lstStyle/>
          <a:p>
            <a:r>
              <a:rPr lang="pl-PL" altLang="pl-PL" sz="2400" b="1" dirty="0"/>
              <a:t>Jak uzyskujemy synergię między projektami UOKiK?</a:t>
            </a:r>
            <a:endParaRPr lang="en-US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100020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ymbol zastępczy tekstu 2">
            <a:extLst>
              <a:ext uri="{FF2B5EF4-FFF2-40B4-BE49-F238E27FC236}">
                <a16:creationId xmlns:a16="http://schemas.microsoft.com/office/drawing/2014/main" id="{2F4C56B0-BDC3-4351-81C7-588A33B829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6600" y="2420888"/>
            <a:ext cx="5130800" cy="649288"/>
          </a:xfrm>
        </p:spPr>
        <p:txBody>
          <a:bodyPr/>
          <a:lstStyle/>
          <a:p>
            <a:pPr eaLnBrk="1" hangingPunct="1"/>
            <a:r>
              <a:rPr lang="pl-PL" altLang="pl-PL" dirty="0"/>
              <a:t>Dziękuję za uwagę</a:t>
            </a:r>
          </a:p>
        </p:txBody>
      </p:sp>
      <p:sp>
        <p:nvSpPr>
          <p:cNvPr id="133123" name="Symbol zastępczy tekstu 2">
            <a:extLst>
              <a:ext uri="{FF2B5EF4-FFF2-40B4-BE49-F238E27FC236}">
                <a16:creationId xmlns:a16="http://schemas.microsoft.com/office/drawing/2014/main" id="{DBB92BA1-8A8C-4C6E-8988-799E5D8DD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9613" y="3213100"/>
            <a:ext cx="5976937" cy="2519363"/>
          </a:xfrm>
        </p:spPr>
        <p:txBody>
          <a:bodyPr/>
          <a:lstStyle/>
          <a:p>
            <a:pPr eaLnBrk="1" hangingPunct="1"/>
            <a:r>
              <a:rPr lang="pl-PL" altLang="pl-PL" dirty="0">
                <a:solidFill>
                  <a:srgbClr val="FFFFFF"/>
                </a:solidFill>
                <a:latin typeface="TrebuchetMS"/>
              </a:rPr>
              <a:t>Urszula Adamczyk</a:t>
            </a:r>
          </a:p>
          <a:p>
            <a:pPr eaLnBrk="1" hangingPunct="1"/>
            <a:r>
              <a:rPr lang="pl-PL" altLang="pl-PL" dirty="0">
                <a:solidFill>
                  <a:srgbClr val="FFFFFF"/>
                </a:solidFill>
                <a:latin typeface="TrebuchetMS"/>
              </a:rPr>
              <a:t>Główny Specjalista</a:t>
            </a:r>
          </a:p>
          <a:p>
            <a:pPr eaLnBrk="1" hangingPunct="1"/>
            <a:r>
              <a:rPr lang="pl-PL" altLang="pl-PL" dirty="0">
                <a:solidFill>
                  <a:srgbClr val="FFFFFF"/>
                </a:solidFill>
                <a:latin typeface="TrebuchetMS"/>
              </a:rPr>
              <a:t>Biuro </a:t>
            </a:r>
            <a:r>
              <a:rPr lang="pl-PL" altLang="pl-PL">
                <a:solidFill>
                  <a:srgbClr val="FFFFFF"/>
                </a:solidFill>
                <a:latin typeface="TrebuchetMS"/>
              </a:rPr>
              <a:t>Współpracy Międzynarodowej</a:t>
            </a:r>
            <a:endParaRPr lang="pl-PL" altLang="pl-PL" dirty="0">
              <a:solidFill>
                <a:srgbClr val="FFFFFF"/>
              </a:solidFill>
              <a:latin typeface="Trebuchet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FF4CF7-CEC3-46F7-BC67-17B396751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6228" y="490240"/>
            <a:ext cx="5408020" cy="1066552"/>
          </a:xfrm>
        </p:spPr>
        <p:txBody>
          <a:bodyPr/>
          <a:lstStyle/>
          <a:p>
            <a:r>
              <a:rPr lang="pl-PL" altLang="pl-PL" sz="2400" b="1" dirty="0"/>
              <a:t>Projekty międzynarodowe UOKiK </a:t>
            </a:r>
            <a:br>
              <a:rPr lang="pl-PL" altLang="pl-PL" sz="2400" b="1" dirty="0"/>
            </a:br>
            <a:r>
              <a:rPr lang="pl-PL" altLang="pl-PL" sz="2400" b="1" dirty="0"/>
              <a:t>w obszarze współpracy rozwojowej</a:t>
            </a:r>
            <a:endParaRPr lang="en-US" altLang="pl-PL" sz="2400" b="1" dirty="0"/>
          </a:p>
          <a:p>
            <a:endParaRPr lang="pl-PL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E7B37AC-93E8-4121-B55E-7B9CB1BEAF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941174"/>
              </p:ext>
            </p:extLst>
          </p:nvPr>
        </p:nvGraphicFramePr>
        <p:xfrm>
          <a:off x="1115616" y="1700808"/>
          <a:ext cx="63367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D2C63B61-8BA3-4E56-A98B-5A45E128E457}"/>
              </a:ext>
            </a:extLst>
          </p:cNvPr>
          <p:cNvSpPr/>
          <p:nvPr/>
        </p:nvSpPr>
        <p:spPr>
          <a:xfrm>
            <a:off x="2843808" y="1988840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00FFFF"/>
              </a:highlight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79C18B8-B002-40BA-8D32-EEE0FD158120}"/>
              </a:ext>
            </a:extLst>
          </p:cNvPr>
          <p:cNvSpPr/>
          <p:nvPr/>
        </p:nvSpPr>
        <p:spPr>
          <a:xfrm>
            <a:off x="3059832" y="5232091"/>
            <a:ext cx="100811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Technical </a:t>
            </a:r>
            <a:r>
              <a:rPr lang="pl-PL" sz="1200" dirty="0" err="1"/>
              <a:t>assistance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22700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1">
            <a:extLst>
              <a:ext uri="{FF2B5EF4-FFF2-40B4-BE49-F238E27FC236}">
                <a16:creationId xmlns:a16="http://schemas.microsoft.com/office/drawing/2014/main" id="{679D95B7-5B75-4CF1-B2EE-B2F566B9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634489"/>
            <a:ext cx="6120680" cy="36009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5A904"/>
                </a:solidFill>
              </a:rPr>
              <a:t>Projekty na rzecz Armenii:</a:t>
            </a:r>
          </a:p>
          <a:p>
            <a:pPr marL="0" indent="0">
              <a:buNone/>
              <a:defRPr/>
            </a:pPr>
            <a:r>
              <a:rPr lang="pl-PL" altLang="pl-PL" sz="1600" b="1" dirty="0">
                <a:solidFill>
                  <a:schemeClr val="tx1"/>
                </a:solidFill>
              </a:rPr>
              <a:t>2021</a:t>
            </a:r>
            <a:r>
              <a:rPr lang="pl-PL" altLang="pl-PL" sz="1600" dirty="0">
                <a:solidFill>
                  <a:schemeClr val="tx1"/>
                </a:solidFill>
              </a:rPr>
              <a:t> – beneficjent: Państwowa Komisja Ochrony Konkurencji Gospodarczej Republiki Armenii (SCPEC) – obszar: ochrona konsumentów</a:t>
            </a:r>
          </a:p>
          <a:p>
            <a:pPr marL="0" indent="0">
              <a:buNone/>
              <a:defRPr/>
            </a:pPr>
            <a:r>
              <a:rPr lang="pl-PL" altLang="pl-PL" sz="1600" b="1" dirty="0">
                <a:solidFill>
                  <a:schemeClr val="tx1"/>
                </a:solidFill>
              </a:rPr>
              <a:t>2022</a:t>
            </a:r>
            <a:r>
              <a:rPr lang="pl-PL" altLang="pl-PL" sz="1600" dirty="0">
                <a:solidFill>
                  <a:schemeClr val="tx1"/>
                </a:solidFill>
              </a:rPr>
              <a:t> - Komisja Ochrony Konkurencji (CPC) – obszar: ochrona konkurencji</a:t>
            </a:r>
          </a:p>
          <a:p>
            <a:pPr marL="0" indent="0">
              <a:buNone/>
              <a:defRPr/>
            </a:pPr>
            <a:endParaRPr lang="pl-PL" altLang="pl-PL" sz="800" dirty="0"/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Cel projektów: </a:t>
            </a: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- wsparcie zdolności instytucjonalnych oraz wzmocnienie kapitału ludzkiego (administracyjnego) w zakresie prawnej ochrony konsumentów</a:t>
            </a:r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Zrealizowane działania:</a:t>
            </a: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- po 4 sesje szkoleniowe w Armenii i Polsce nt. prawnych </a:t>
            </a:r>
            <a:br>
              <a:rPr lang="pl-PL" altLang="pl-PL" sz="1600" dirty="0">
                <a:solidFill>
                  <a:schemeClr val="tx1"/>
                </a:solidFill>
              </a:rPr>
            </a:br>
            <a:r>
              <a:rPr lang="pl-PL" altLang="pl-PL" sz="1600" dirty="0">
                <a:solidFill>
                  <a:schemeClr val="tx1"/>
                </a:solidFill>
              </a:rPr>
              <a:t>(i praktycznych) aspektów ochrony konsumentów i konkurencji w UE; screening dokumentów legislacyjnych Armenii i opracowanie analizy prawnej w zakresie ochrony konsumentów</a:t>
            </a:r>
            <a:br>
              <a:rPr lang="pl-PL" altLang="pl-PL" sz="1600" dirty="0">
                <a:solidFill>
                  <a:schemeClr val="tx1"/>
                </a:solidFill>
              </a:rPr>
            </a:br>
            <a:r>
              <a:rPr lang="pl-PL" altLang="pl-PL" sz="1600" dirty="0">
                <a:solidFill>
                  <a:schemeClr val="tx1"/>
                </a:solidFill>
              </a:rPr>
              <a:t>i konkurencji</a:t>
            </a:r>
          </a:p>
        </p:txBody>
      </p:sp>
      <p:sp>
        <p:nvSpPr>
          <p:cNvPr id="12291" name="Symbol zastępczy tekstu 2">
            <a:extLst>
              <a:ext uri="{FF2B5EF4-FFF2-40B4-BE49-F238E27FC236}">
                <a16:creationId xmlns:a16="http://schemas.microsoft.com/office/drawing/2014/main" id="{9A46E7C9-F238-4F99-8A83-27E6C0F22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000" y="620713"/>
            <a:ext cx="5478463" cy="936625"/>
          </a:xfrm>
        </p:spPr>
        <p:txBody>
          <a:bodyPr/>
          <a:lstStyle/>
          <a:p>
            <a:r>
              <a:rPr lang="pl-PL" altLang="pl-PL" b="1" dirty="0"/>
              <a:t>Pierwsze projekty Polskiej pomocy w UOKiK</a:t>
            </a:r>
            <a:endParaRPr lang="en-US" alt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33536E-809A-451C-B9D4-760D069F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019" y="404664"/>
            <a:ext cx="1304657" cy="10546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CFBED17-0028-4190-9A8C-608B22823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30" y="6065837"/>
            <a:ext cx="2052638" cy="342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1">
            <a:extLst>
              <a:ext uri="{FF2B5EF4-FFF2-40B4-BE49-F238E27FC236}">
                <a16:creationId xmlns:a16="http://schemas.microsoft.com/office/drawing/2014/main" id="{679D95B7-5B75-4CF1-B2EE-B2F566B9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887" y="1340768"/>
            <a:ext cx="6192688" cy="38746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5A904"/>
                </a:solidFill>
              </a:rPr>
              <a:t>2022 – projekt na rzecz Mołdawii </a:t>
            </a:r>
            <a:r>
              <a:rPr lang="pl-PL" altLang="pl-PL" sz="1800" dirty="0">
                <a:solidFill>
                  <a:schemeClr val="tx1"/>
                </a:solidFill>
              </a:rPr>
              <a:t>– beneficjent: Agencja ds. Ochrony Konsumenta i Nadzoru Rynku (APCSP)</a:t>
            </a:r>
          </a:p>
          <a:p>
            <a:pPr marL="0" indent="0" algn="ctr">
              <a:buNone/>
              <a:defRPr/>
            </a:pPr>
            <a:endParaRPr lang="pl-PL" altLang="pl-PL" sz="800" i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Cel projektu </a:t>
            </a:r>
            <a:r>
              <a:rPr lang="pl-PL" altLang="pl-PL" sz="1600" dirty="0">
                <a:solidFill>
                  <a:schemeClr val="tx1"/>
                </a:solidFill>
              </a:rPr>
              <a:t>- wsparcie instytucjonalne Agencji oraz przekazanie know-how jej pracownikom w obszarze ochrony konsumentów oraz systemu nadzoru rynku oraz kontroli jakości paliw</a:t>
            </a:r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Zrealizowane działania </a:t>
            </a:r>
            <a:r>
              <a:rPr lang="pl-PL" altLang="pl-PL" sz="1600" dirty="0">
                <a:solidFill>
                  <a:schemeClr val="tx1"/>
                </a:solidFill>
              </a:rPr>
              <a:t>- 3 sesje szkoleniowe dotyczące praktycznych aspektów funkcjonowania wskazanych systemów oraz działań UOKiK w tych obszarach</a:t>
            </a:r>
          </a:p>
        </p:txBody>
      </p:sp>
      <p:sp>
        <p:nvSpPr>
          <p:cNvPr id="12291" name="Symbol zastępczy tekstu 2">
            <a:extLst>
              <a:ext uri="{FF2B5EF4-FFF2-40B4-BE49-F238E27FC236}">
                <a16:creationId xmlns:a16="http://schemas.microsoft.com/office/drawing/2014/main" id="{9A46E7C9-F238-4F99-8A83-27E6C0F22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000" y="620713"/>
            <a:ext cx="5478463" cy="936625"/>
          </a:xfrm>
        </p:spPr>
        <p:txBody>
          <a:bodyPr/>
          <a:lstStyle/>
          <a:p>
            <a:r>
              <a:rPr lang="pl-PL" altLang="pl-PL" b="1" dirty="0"/>
              <a:t>Pierwsze projekty Polskiej pomocy w UOKiK</a:t>
            </a:r>
            <a:endParaRPr lang="en-US" alt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33536E-809A-451C-B9D4-760D069F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019" y="404664"/>
            <a:ext cx="1304657" cy="10546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BAAA77F-304C-4691-ADB3-D02CAA9C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61" y="4941168"/>
            <a:ext cx="1449685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7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D52B0D49-1FD2-49B7-B109-BA8CB6486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700809"/>
            <a:ext cx="6264696" cy="41044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Czerwiec-lipiec 2022 </a:t>
            </a:r>
            <a:br>
              <a:rPr lang="pl-PL" altLang="pl-PL" dirty="0">
                <a:solidFill>
                  <a:schemeClr val="tx1"/>
                </a:solidFill>
              </a:rPr>
            </a:br>
            <a:r>
              <a:rPr lang="pl-PL" altLang="pl-PL" sz="1600" dirty="0">
                <a:solidFill>
                  <a:schemeClr val="tx1"/>
                </a:solidFill>
              </a:rPr>
              <a:t>– seria warsztatów dla przedstawicieli Komitetu Antymonopolowego Ukrainy (AMCU) – cel: zapewnienie pracownikom specjalistycznej wiedzy istotnej dla łagodzenia negatywnych skutków wojny na rynkach Ukrainy; wydarzenie zorganizowane we współpracy z OECD i przy udziale ekspertów DG COMP i właściwych organów krajowych</a:t>
            </a:r>
          </a:p>
          <a:p>
            <a:pPr marL="0" indent="0">
              <a:buNone/>
              <a:defRPr/>
            </a:pPr>
            <a:endParaRPr lang="pl-PL" altLang="pl-PL" sz="800" i="1" dirty="0">
              <a:solidFill>
                <a:srgbClr val="CCAE00"/>
              </a:solidFill>
            </a:endParaRPr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Październik-listopad 2022 – KSAP - Akademia Administracji Publicznej Partnerstwa Wschodniego</a:t>
            </a:r>
          </a:p>
          <a:p>
            <a:pPr marL="0" indent="0">
              <a:buNone/>
              <a:defRPr/>
            </a:pPr>
            <a:r>
              <a:rPr lang="pl-PL" sz="1600" dirty="0">
                <a:solidFill>
                  <a:schemeClr val="tx1"/>
                </a:solidFill>
              </a:rPr>
              <a:t>- dwutygodniowe warsztaty dla przedstawicieli organów antymonopolowych z </a:t>
            </a:r>
            <a:r>
              <a:rPr lang="pl-PL" sz="1600" b="1" dirty="0">
                <a:solidFill>
                  <a:srgbClr val="C5A904"/>
                </a:solidFill>
              </a:rPr>
              <a:t>Ukrainy, Mołdawii i Gruzji </a:t>
            </a:r>
            <a:r>
              <a:rPr lang="pl-PL" sz="1600" dirty="0">
                <a:solidFill>
                  <a:schemeClr val="tx1"/>
                </a:solidFill>
              </a:rPr>
              <a:t>na temat ochrony konkurencji i kontroli koncentracji; w wydarzeniu wzięli udział eksperci z europejskich organów ochrony konkurencji, KE, OECD, US DOJ i FTC </a:t>
            </a:r>
            <a:endParaRPr lang="pl-PL" sz="1600" dirty="0"/>
          </a:p>
        </p:txBody>
      </p:sp>
      <p:sp>
        <p:nvSpPr>
          <p:cNvPr id="36867" name="Symbol zastępczy tekstu 2">
            <a:extLst>
              <a:ext uri="{FF2B5EF4-FFF2-40B4-BE49-F238E27FC236}">
                <a16:creationId xmlns:a16="http://schemas.microsoft.com/office/drawing/2014/main" id="{4AA4D519-C775-4281-A3C9-0D0AF62E0D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6791" y="692150"/>
            <a:ext cx="5725489" cy="850230"/>
          </a:xfrm>
        </p:spPr>
        <p:txBody>
          <a:bodyPr/>
          <a:lstStyle/>
          <a:p>
            <a:r>
              <a:rPr lang="pl-PL" altLang="pl-PL" sz="2400" b="1" dirty="0"/>
              <a:t>Inne działania na rzecz partnerskich instytucji (Partnerstwo Wschodnie)</a:t>
            </a:r>
            <a:endParaRPr lang="en-US" altLang="pl-PL" sz="24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3E4E780-0089-4894-9559-DC5BD8E3C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215" y="5445360"/>
            <a:ext cx="1158600" cy="936625"/>
          </a:xfrm>
          <a:prstGeom prst="rect">
            <a:avLst/>
          </a:prstGeom>
        </p:spPr>
      </p:pic>
      <p:sp>
        <p:nvSpPr>
          <p:cNvPr id="4" name="Strzałka: prążkowana w prawo 3">
            <a:extLst>
              <a:ext uri="{FF2B5EF4-FFF2-40B4-BE49-F238E27FC236}">
                <a16:creationId xmlns:a16="http://schemas.microsoft.com/office/drawing/2014/main" id="{E3C93FF6-39C0-4BC4-9F87-D5867725BAB3}"/>
              </a:ext>
            </a:extLst>
          </p:cNvPr>
          <p:cNvSpPr/>
          <p:nvPr/>
        </p:nvSpPr>
        <p:spPr>
          <a:xfrm rot="1233250">
            <a:off x="2211780" y="5616945"/>
            <a:ext cx="522158" cy="998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1167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1">
            <a:extLst>
              <a:ext uri="{FF2B5EF4-FFF2-40B4-BE49-F238E27FC236}">
                <a16:creationId xmlns:a16="http://schemas.microsoft.com/office/drawing/2014/main" id="{679D95B7-5B75-4CF1-B2EE-B2F566B9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634488"/>
            <a:ext cx="6264696" cy="40906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0" indent="0" algn="ctr">
              <a:buNone/>
              <a:defRPr/>
            </a:pPr>
            <a:endParaRPr lang="pl-PL" altLang="pl-PL" dirty="0"/>
          </a:p>
          <a:p>
            <a:pPr marL="0" indent="0">
              <a:buNone/>
              <a:defRPr/>
            </a:pPr>
            <a:endParaRPr lang="pl-PL" altLang="pl-PL" sz="1600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altLang="pl-PL" sz="1800" b="1" dirty="0">
                <a:solidFill>
                  <a:srgbClr val="CCAE00"/>
                </a:solidFill>
              </a:rPr>
              <a:t>2023 i 2024</a:t>
            </a:r>
            <a:r>
              <a:rPr lang="pl-PL" altLang="pl-PL" sz="1800" dirty="0">
                <a:solidFill>
                  <a:schemeClr val="tx1"/>
                </a:solidFill>
              </a:rPr>
              <a:t> – projekt Polskiej pomocy na rzecz Mołdawskiej Rady ds. Konkurencji (CC) oraz Komitetu Antymonopolowego Ukrainy (AMCU)</a:t>
            </a:r>
          </a:p>
          <a:p>
            <a:pPr marL="0" indent="0" algn="ctr">
              <a:buNone/>
              <a:defRPr/>
            </a:pPr>
            <a:endParaRPr lang="pl-PL" altLang="pl-PL" sz="800" i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altLang="pl-PL" sz="1600" b="1" dirty="0">
                <a:solidFill>
                  <a:srgbClr val="CCAE00"/>
                </a:solidFill>
              </a:rPr>
              <a:t>Cel: </a:t>
            </a:r>
            <a:r>
              <a:rPr lang="pl-PL" altLang="pl-PL" sz="1600" dirty="0">
                <a:solidFill>
                  <a:schemeClr val="tx1"/>
                </a:solidFill>
              </a:rPr>
              <a:t>wzmocnienie zdolności instytucjonalnych beneficjentów, podniesienie kwalifikacji ich pracowników w obszarze ochrony konkurencji i pomocy publicznej; wymiana doświadczeń i najlepszych praktyk – </a:t>
            </a:r>
            <a:r>
              <a:rPr lang="pl-PL" altLang="pl-PL" sz="1600" b="1" dirty="0">
                <a:solidFill>
                  <a:srgbClr val="CCAE00"/>
                </a:solidFill>
              </a:rPr>
              <a:t>cel długofalowy: </a:t>
            </a:r>
            <a:r>
              <a:rPr lang="pl-PL" altLang="pl-PL" sz="1600" dirty="0">
                <a:solidFill>
                  <a:schemeClr val="tx1"/>
                </a:solidFill>
              </a:rPr>
              <a:t>pomoc we wdrażaniu standardów europejskich w związku z przygotowaniem do członkostwa w UE</a:t>
            </a:r>
          </a:p>
          <a:p>
            <a:pPr marL="0" indent="0">
              <a:buNone/>
              <a:defRPr/>
            </a:pPr>
            <a:endParaRPr lang="pl-PL" altLang="pl-PL" sz="800" b="1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altLang="pl-PL" sz="1600" b="1" dirty="0">
                <a:solidFill>
                  <a:srgbClr val="0070C0"/>
                </a:solidFill>
              </a:rPr>
              <a:t>2023</a:t>
            </a:r>
            <a:r>
              <a:rPr lang="pl-PL" altLang="pl-PL" sz="1600" dirty="0">
                <a:solidFill>
                  <a:schemeClr val="tx1"/>
                </a:solidFill>
              </a:rPr>
              <a:t> – z inicjatywy UOKiK podpisano w Warszawie </a:t>
            </a:r>
            <a:r>
              <a:rPr lang="pl-PL" altLang="pl-PL" sz="1600" dirty="0">
                <a:solidFill>
                  <a:srgbClr val="CCAE00"/>
                </a:solidFill>
              </a:rPr>
              <a:t>porozumienie </a:t>
            </a:r>
            <a:br>
              <a:rPr lang="pl-PL" altLang="pl-PL" sz="1600" dirty="0">
                <a:solidFill>
                  <a:srgbClr val="CCAE00"/>
                </a:solidFill>
              </a:rPr>
            </a:br>
            <a:r>
              <a:rPr lang="pl-PL" altLang="pl-PL" sz="1600" dirty="0">
                <a:solidFill>
                  <a:srgbClr val="CCAE00"/>
                </a:solidFill>
              </a:rPr>
              <a:t>o współpracy na rzecz rozwoju polityki konkurencji w Europie Środkowo-Wschodniej</a:t>
            </a:r>
          </a:p>
          <a:p>
            <a:pPr marL="0" indent="0">
              <a:buNone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</p:txBody>
      </p:sp>
      <p:sp>
        <p:nvSpPr>
          <p:cNvPr id="12291" name="Symbol zastępczy tekstu 2">
            <a:extLst>
              <a:ext uri="{FF2B5EF4-FFF2-40B4-BE49-F238E27FC236}">
                <a16:creationId xmlns:a16="http://schemas.microsoft.com/office/drawing/2014/main" id="{9A46E7C9-F238-4F99-8A83-27E6C0F22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000" y="620713"/>
            <a:ext cx="5478463" cy="936625"/>
          </a:xfrm>
        </p:spPr>
        <p:txBody>
          <a:bodyPr/>
          <a:lstStyle/>
          <a:p>
            <a:r>
              <a:rPr lang="pl-PL" altLang="pl-PL" sz="2400" b="1" dirty="0"/>
              <a:t>Polska pomoc dla Ukrainy i Mołdawii a regionalne </a:t>
            </a:r>
            <a:r>
              <a:rPr lang="pl-PL" altLang="pl-PL" sz="2400" b="1" dirty="0" err="1"/>
              <a:t>MoU</a:t>
            </a:r>
            <a:endParaRPr lang="en-US" altLang="pl-PL" sz="24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33536E-809A-451C-B9D4-760D069F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9" y="1029988"/>
            <a:ext cx="1158600" cy="9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2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1">
            <a:extLst>
              <a:ext uri="{FF2B5EF4-FFF2-40B4-BE49-F238E27FC236}">
                <a16:creationId xmlns:a16="http://schemas.microsoft.com/office/drawing/2014/main" id="{679D95B7-5B75-4CF1-B2EE-B2F566B9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634489"/>
            <a:ext cx="6264696" cy="36009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0" indent="0" algn="ctr">
              <a:buNone/>
              <a:defRPr/>
            </a:pPr>
            <a:endParaRPr lang="pl-PL" altLang="pl-PL" dirty="0"/>
          </a:p>
          <a:p>
            <a:pPr marL="0" indent="0" algn="ctr">
              <a:buNone/>
              <a:defRPr/>
            </a:pPr>
            <a:endParaRPr lang="pl-PL" altLang="pl-PL" sz="800" i="1" dirty="0">
              <a:solidFill>
                <a:schemeClr val="tx1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 marL="0" indent="0">
              <a:buNone/>
              <a:defRPr/>
            </a:pPr>
            <a:endParaRPr lang="pl-PL" altLang="pl-PL" sz="800" b="1" dirty="0">
              <a:solidFill>
                <a:srgbClr val="CCAE00"/>
              </a:solidFill>
            </a:endParaRP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To wielostronna inicjatywa współpracy regionalnej z państwami członkowskimi UE (PL, CZ, SK, HU, RO, LT, LV, EE, AU) oraz aspirującymi do UE</a:t>
            </a:r>
            <a:r>
              <a:rPr lang="pl-PL" altLang="pl-PL" sz="1600" b="1" dirty="0">
                <a:solidFill>
                  <a:srgbClr val="CCAE00"/>
                </a:solidFill>
              </a:rPr>
              <a:t> (UA, MD)</a:t>
            </a:r>
          </a:p>
          <a:p>
            <a:pPr marL="0" indent="0">
              <a:buNone/>
              <a:defRPr/>
            </a:pPr>
            <a:endParaRPr lang="pl-PL" altLang="pl-PL" sz="800" b="1" dirty="0">
              <a:solidFill>
                <a:srgbClr val="CCAE00"/>
              </a:solidFill>
            </a:endParaRPr>
          </a:p>
          <a:p>
            <a:pPr marL="0" indent="0">
              <a:buNone/>
              <a:defRPr/>
            </a:pPr>
            <a:r>
              <a:rPr lang="pl-PL" altLang="pl-PL" sz="1600" dirty="0">
                <a:solidFill>
                  <a:schemeClr val="tx1"/>
                </a:solidFill>
              </a:rPr>
              <a:t>Jej celem jest promowanie oraz wzmacnianie </a:t>
            </a:r>
            <a:r>
              <a:rPr lang="pl-PL" altLang="pl-PL" sz="1600" b="1" dirty="0">
                <a:solidFill>
                  <a:srgbClr val="C5A904"/>
                </a:solidFill>
              </a:rPr>
              <a:t>współpracy regionalnej</a:t>
            </a:r>
            <a:r>
              <a:rPr lang="pl-PL" altLang="pl-PL" sz="1600" dirty="0">
                <a:solidFill>
                  <a:schemeClr val="tx1"/>
                </a:solidFill>
              </a:rPr>
              <a:t> w zakresie egzekwowania polityki konkurencji i prawa konkurencji. W praktyce polega na wymianie doświadczeń i dobrych praktyk z codziennej pracy urzędów na rzecz organów antymonopolowych MD i UA.</a:t>
            </a:r>
          </a:p>
        </p:txBody>
      </p:sp>
      <p:sp>
        <p:nvSpPr>
          <p:cNvPr id="12291" name="Symbol zastępczy tekstu 2">
            <a:extLst>
              <a:ext uri="{FF2B5EF4-FFF2-40B4-BE49-F238E27FC236}">
                <a16:creationId xmlns:a16="http://schemas.microsoft.com/office/drawing/2014/main" id="{9A46E7C9-F238-4F99-8A83-27E6C0F22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000" y="620713"/>
            <a:ext cx="5478463" cy="936625"/>
          </a:xfrm>
        </p:spPr>
        <p:txBody>
          <a:bodyPr/>
          <a:lstStyle/>
          <a:p>
            <a:r>
              <a:rPr lang="pl-PL" altLang="pl-PL" sz="2400" b="1" dirty="0"/>
              <a:t>Polska pomoc dla Ukrainy i Mołdawii a regionalne </a:t>
            </a:r>
            <a:r>
              <a:rPr lang="pl-PL" altLang="pl-PL" sz="2400" b="1" dirty="0" err="1"/>
              <a:t>MoU</a:t>
            </a:r>
            <a:endParaRPr lang="en-US" altLang="pl-PL" sz="24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C144D9-5B15-4467-80A0-572DCF475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075" y="1700808"/>
            <a:ext cx="2808312" cy="19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0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1">
            <a:extLst>
              <a:ext uri="{FF2B5EF4-FFF2-40B4-BE49-F238E27FC236}">
                <a16:creationId xmlns:a16="http://schemas.microsoft.com/office/drawing/2014/main" id="{679D95B7-5B75-4CF1-B2EE-B2F566B9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634489"/>
            <a:ext cx="6264696" cy="36009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0" indent="0">
              <a:buNone/>
              <a:defRPr/>
            </a:pPr>
            <a:endParaRPr lang="pl-PL" altLang="pl-PL" dirty="0"/>
          </a:p>
          <a:p>
            <a:pPr marL="0" indent="0">
              <a:buNone/>
              <a:defRPr/>
            </a:pPr>
            <a:r>
              <a:rPr lang="pl-PL" altLang="pl-PL" sz="1600" b="1" dirty="0">
                <a:solidFill>
                  <a:srgbClr val="CCAE00"/>
                </a:solidFill>
              </a:rPr>
              <a:t>Warsztaty w Polsce i Mołdawii</a:t>
            </a: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 marL="0" indent="0">
              <a:buNone/>
              <a:defRPr/>
            </a:pPr>
            <a:endParaRPr lang="pl-PL" altLang="pl-PL" sz="800" b="1" dirty="0">
              <a:solidFill>
                <a:srgbClr val="CCAE00"/>
              </a:solidFill>
            </a:endParaRPr>
          </a:p>
        </p:txBody>
      </p:sp>
      <p:sp>
        <p:nvSpPr>
          <p:cNvPr id="12291" name="Symbol zastępczy tekstu 2">
            <a:extLst>
              <a:ext uri="{FF2B5EF4-FFF2-40B4-BE49-F238E27FC236}">
                <a16:creationId xmlns:a16="http://schemas.microsoft.com/office/drawing/2014/main" id="{9A46E7C9-F238-4F99-8A83-27E6C0F22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000" y="620713"/>
            <a:ext cx="5478463" cy="936625"/>
          </a:xfrm>
        </p:spPr>
        <p:txBody>
          <a:bodyPr/>
          <a:lstStyle/>
          <a:p>
            <a:r>
              <a:rPr lang="pl-PL" altLang="pl-PL" sz="2400" b="1" dirty="0"/>
              <a:t>Polska pomoc dla Ukrainy i Mołdawii – 2023 i 2024</a:t>
            </a:r>
            <a:endParaRPr lang="en-US" altLang="pl-PL" sz="24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D6EE5DC-AD17-4692-BF2E-E32AC43A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762" y="2135987"/>
            <a:ext cx="2586968" cy="1854034"/>
          </a:xfrm>
          <a:prstGeom prst="rect">
            <a:avLst/>
          </a:prstGeom>
        </p:spPr>
      </p:pic>
      <p:pic>
        <p:nvPicPr>
          <p:cNvPr id="7" name="Obraz 8">
            <a:extLst>
              <a:ext uri="{FF2B5EF4-FFF2-40B4-BE49-F238E27FC236}">
                <a16:creationId xmlns:a16="http://schemas.microsoft.com/office/drawing/2014/main" id="{A23D3763-FC6F-4DE8-8FB8-94515F7FF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/>
          <a:stretch>
            <a:fillRect/>
          </a:stretch>
        </p:blipFill>
        <p:spPr bwMode="auto">
          <a:xfrm>
            <a:off x="4098788" y="2052950"/>
            <a:ext cx="2543345" cy="168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E1A7786-86A9-40BE-AB66-3AD37A1B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788" y="3861048"/>
            <a:ext cx="2586968" cy="18173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4D1DC7E-EBE1-4C84-8FD4-C3DF4B5DB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762" y="4235435"/>
            <a:ext cx="2586968" cy="16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7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1">
            <a:extLst>
              <a:ext uri="{FF2B5EF4-FFF2-40B4-BE49-F238E27FC236}">
                <a16:creationId xmlns:a16="http://schemas.microsoft.com/office/drawing/2014/main" id="{679D95B7-5B75-4CF1-B2EE-B2F566B9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83" y="836712"/>
            <a:ext cx="6264696" cy="36009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l-PL" altLang="pl-PL" dirty="0"/>
          </a:p>
          <a:p>
            <a:pPr marL="0" indent="0">
              <a:buNone/>
              <a:defRPr/>
            </a:pPr>
            <a:endParaRPr lang="pl-PL" altLang="pl-PL" dirty="0"/>
          </a:p>
          <a:p>
            <a:pPr marL="0" indent="0">
              <a:buNone/>
              <a:defRPr/>
            </a:pPr>
            <a:r>
              <a:rPr lang="pl-PL" altLang="pl-PL" sz="1600" b="1" dirty="0">
                <a:solidFill>
                  <a:srgbClr val="CCAE00"/>
                </a:solidFill>
              </a:rPr>
              <a:t>Job </a:t>
            </a:r>
            <a:r>
              <a:rPr lang="pl-PL" altLang="pl-PL" sz="1600" b="1" dirty="0" err="1">
                <a:solidFill>
                  <a:srgbClr val="CCAE00"/>
                </a:solidFill>
              </a:rPr>
              <a:t>shadowing</a:t>
            </a:r>
            <a:r>
              <a:rPr lang="pl-PL" altLang="pl-PL" sz="1600" b="1" dirty="0">
                <a:solidFill>
                  <a:srgbClr val="CCAE00"/>
                </a:solidFill>
              </a:rPr>
              <a:t> w Polsce (delegatury UOKiK)</a:t>
            </a: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>
              <a:buFont typeface="Trebuchet MS" panose="020B0603020202020204" pitchFamily="34" charset="0"/>
              <a:buAutoNum type="arabicPeriod"/>
              <a:defRPr/>
            </a:pPr>
            <a:endParaRPr lang="pl-PL" altLang="pl-PL" sz="1600" b="1" dirty="0">
              <a:solidFill>
                <a:srgbClr val="CCAE00"/>
              </a:solidFill>
            </a:endParaRPr>
          </a:p>
          <a:p>
            <a:pPr marL="0" indent="0">
              <a:buNone/>
              <a:defRPr/>
            </a:pPr>
            <a:endParaRPr lang="pl-PL" altLang="pl-PL" sz="800" b="1" dirty="0">
              <a:solidFill>
                <a:srgbClr val="CCAE00"/>
              </a:solidFill>
            </a:endParaRPr>
          </a:p>
        </p:txBody>
      </p:sp>
      <p:sp>
        <p:nvSpPr>
          <p:cNvPr id="12291" name="Symbol zastępczy tekstu 2">
            <a:extLst>
              <a:ext uri="{FF2B5EF4-FFF2-40B4-BE49-F238E27FC236}">
                <a16:creationId xmlns:a16="http://schemas.microsoft.com/office/drawing/2014/main" id="{9A46E7C9-F238-4F99-8A83-27E6C0F22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000" y="620713"/>
            <a:ext cx="5478463" cy="936625"/>
          </a:xfrm>
        </p:spPr>
        <p:txBody>
          <a:bodyPr/>
          <a:lstStyle/>
          <a:p>
            <a:r>
              <a:rPr lang="pl-PL" altLang="pl-PL" sz="2400" b="1" dirty="0"/>
              <a:t>Polska pomoc dla Ukrainy i Mołdawii – 2023 i 2024</a:t>
            </a:r>
            <a:endParaRPr lang="en-US" altLang="pl-PL" sz="24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F160528-5A4E-46E1-9812-58E0960AB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633" y="2253260"/>
            <a:ext cx="2230824" cy="297621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34C2CFA-82FD-4D90-87E1-0283D7920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35" y="2310817"/>
            <a:ext cx="2487384" cy="16582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DE84944-7771-4732-A258-4201BAEEE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95" y="4077072"/>
            <a:ext cx="3050665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56525"/>
      </p:ext>
    </p:extLst>
  </p:cSld>
  <p:clrMapOvr>
    <a:masterClrMapping/>
  </p:clrMapOvr>
</p:sld>
</file>

<file path=ppt/theme/theme1.xml><?xml version="1.0" encoding="utf-8"?>
<a:theme xmlns:a="http://schemas.openxmlformats.org/drawingml/2006/main" name="1_Projekt niestandardowy">
  <a:themeElements>
    <a:clrScheme name="uokik">
      <a:dk1>
        <a:srgbClr val="00122A"/>
      </a:dk1>
      <a:lt1>
        <a:srgbClr val="FFFFFF"/>
      </a:lt1>
      <a:dk2>
        <a:srgbClr val="1F497D"/>
      </a:dk2>
      <a:lt2>
        <a:srgbClr val="EEECE1"/>
      </a:lt2>
      <a:accent1>
        <a:srgbClr val="FFBF00"/>
      </a:accent1>
      <a:accent2>
        <a:srgbClr val="FF7F00"/>
      </a:accent2>
      <a:accent3>
        <a:srgbClr val="C6C7C8"/>
      </a:accent3>
      <a:accent4>
        <a:srgbClr val="EDEDEE"/>
      </a:accent4>
      <a:accent5>
        <a:srgbClr val="00122A"/>
      </a:accent5>
      <a:accent6>
        <a:srgbClr val="F79646"/>
      </a:accent6>
      <a:hlink>
        <a:srgbClr val="0000FF"/>
      </a:hlink>
      <a:folHlink>
        <a:srgbClr val="800080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97a95f86-3167-43b9-9876-d3e5e3ff64ee" origin="userSelected">
  <element uid="89790441-96e2-477c-afd4-1e96c2fd8935" value=""/>
</sisl>
</file>

<file path=customXml/itemProps1.xml><?xml version="1.0" encoding="utf-8"?>
<ds:datastoreItem xmlns:ds="http://schemas.openxmlformats.org/officeDocument/2006/customXml" ds:itemID="{08DEA713-B400-458F-8ED7-F18336B53C03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8908</TotalTime>
  <Words>770</Words>
  <Application>Microsoft Office PowerPoint</Application>
  <PresentationFormat>Pokaz na ekranie (4:3)</PresentationFormat>
  <Paragraphs>151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Calibri</vt:lpstr>
      <vt:lpstr>Trebuchet MS</vt:lpstr>
      <vt:lpstr>TrebuchetMS</vt:lpstr>
      <vt:lpstr>Wingdings</vt:lpstr>
      <vt:lpstr>1_Projekt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m.waluga</dc:creator>
  <cp:lastModifiedBy>Gołębiowski Wojciech</cp:lastModifiedBy>
  <cp:revision>502</cp:revision>
  <dcterms:created xsi:type="dcterms:W3CDTF">2011-03-04T13:19:13Z</dcterms:created>
  <dcterms:modified xsi:type="dcterms:W3CDTF">2024-12-13T10:01:24Z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4886d733-c47d-413a-a494-92b5269e4cec</vt:lpwstr>
  </property>
  <property fmtid="{D5CDD505-2E9C-101B-9397-08002B2CF9AE}" pid="3" name="bjClsUserRVM">
    <vt:lpwstr>[]</vt:lpwstr>
  </property>
  <property fmtid="{D5CDD505-2E9C-101B-9397-08002B2CF9AE}" pid="4" name="bjSaver">
    <vt:lpwstr>yoJY7Mkeex5bW+q40QtW3FdKXjM68+3p</vt:lpwstr>
  </property>
  <property fmtid="{D5CDD505-2E9C-101B-9397-08002B2CF9AE}" pid="5" name="bjDocumentSecurityLabel">
    <vt:lpwstr>JAWNE</vt:lpwstr>
  </property>
  <property fmtid="{D5CDD505-2E9C-101B-9397-08002B2CF9AE}" pid="6" name="bjDocumentLabelXML">
    <vt:lpwstr>&lt;?xml version="1.0" encoding="us-ascii"?&gt;&lt;sisl xmlns:xsd="http://www.w3.org/2001/XMLSchema" xmlns:xsi="http://www.w3.org/2001/XMLSchema-instance" sislVersion="0" policy="97a95f86-3167-43b9-9876-d3e5e3ff64ee" origin="userSelected" xmlns="http://www.boldonj</vt:lpwstr>
  </property>
  <property fmtid="{D5CDD505-2E9C-101B-9397-08002B2CF9AE}" pid="7" name="bjDocumentLabelXML-0">
    <vt:lpwstr>ames.com/2008/01/sie/internal/label"&gt;&lt;element uid="89790441-96e2-477c-afd4-1e96c2fd8935" value="" /&gt;&lt;/sisl&gt;</vt:lpwstr>
  </property>
</Properties>
</file>