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63" r:id="rId6"/>
    <p:sldId id="277" r:id="rId7"/>
    <p:sldId id="264" r:id="rId8"/>
    <p:sldId id="276" r:id="rId9"/>
    <p:sldId id="268" r:id="rId10"/>
    <p:sldId id="267" r:id="rId11"/>
    <p:sldId id="280" r:id="rId12"/>
    <p:sldId id="278" r:id="rId13"/>
    <p:sldId id="281" r:id="rId14"/>
    <p:sldId id="28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277A52-6245-341F-1978-6A022DB830FB}" name="SPADOLA Francesca (ENEST)" initials="FS" userId="S::Francesca.SPADOLA@ec.europa.eu::c4a33d5c-94dd-4d91-bfb2-7fd22ae94d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895883-5D3C-E98A-D209-0D963E16714C}" v="43" dt="2025-09-15T11:21:41.565"/>
    <p1510:client id="{B6F1DD5B-578B-419B-A481-4C682F2A72B9}" v="7" dt="2025-09-14T12:41:02.639"/>
    <p1510:client id="{D25A5316-6E0A-A331-710D-CA127AB9A132}" v="6" dt="2025-09-15T08:46:33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HENEUF Emmanuelle (ENEST)" userId="S::emmanuelle.guiheneuf@ec.europa.eu::6375721a-2368-4fc0-a3fb-1c9dd75056e7" providerId="AD" clId="Web-{BDD02FE2-C5EE-72D7-77A2-FBB678613172}"/>
    <pc:docChg chg="modSld">
      <pc:chgData name="GUIHENEUF Emmanuelle (ENEST)" userId="S::emmanuelle.guiheneuf@ec.europa.eu::6375721a-2368-4fc0-a3fb-1c9dd75056e7" providerId="AD" clId="Web-{BDD02FE2-C5EE-72D7-77A2-FBB678613172}" dt="2025-09-09T14:02:29.336" v="511" actId="20577"/>
      <pc:docMkLst>
        <pc:docMk/>
      </pc:docMkLst>
      <pc:sldChg chg="modSp">
        <pc:chgData name="GUIHENEUF Emmanuelle (ENEST)" userId="S::emmanuelle.guiheneuf@ec.europa.eu::6375721a-2368-4fc0-a3fb-1c9dd75056e7" providerId="AD" clId="Web-{BDD02FE2-C5EE-72D7-77A2-FBB678613172}" dt="2025-09-09T13:49:57.152" v="260" actId="20577"/>
        <pc:sldMkLst>
          <pc:docMk/>
          <pc:sldMk cId="4255772608" sldId="273"/>
        </pc:sldMkLst>
      </pc:sldChg>
      <pc:sldChg chg="modSp">
        <pc:chgData name="GUIHENEUF Emmanuelle (ENEST)" userId="S::emmanuelle.guiheneuf@ec.europa.eu::6375721a-2368-4fc0-a3fb-1c9dd75056e7" providerId="AD" clId="Web-{BDD02FE2-C5EE-72D7-77A2-FBB678613172}" dt="2025-09-09T14:02:29.336" v="511" actId="20577"/>
        <pc:sldMkLst>
          <pc:docMk/>
          <pc:sldMk cId="3010165866" sldId="275"/>
        </pc:sldMkLst>
      </pc:sldChg>
    </pc:docChg>
  </pc:docChgLst>
  <pc:docChgLst>
    <pc:chgData name="SPADOLA Francesca (ENEST)" userId="c4a33d5c-94dd-4d91-bfb2-7fd22ae94d74" providerId="ADAL" clId="{91C62A1B-B667-4546-98B1-23B51341191A}"/>
    <pc:docChg chg="undo custSel delSld modSld">
      <pc:chgData name="SPADOLA Francesca (ENEST)" userId="c4a33d5c-94dd-4d91-bfb2-7fd22ae94d74" providerId="ADAL" clId="{91C62A1B-B667-4546-98B1-23B51341191A}" dt="2025-09-09T13:46:11.476" v="1705" actId="1076"/>
      <pc:docMkLst>
        <pc:docMk/>
      </pc:docMkLst>
      <pc:sldChg chg="addSp modSp mod">
        <pc:chgData name="SPADOLA Francesca (ENEST)" userId="c4a33d5c-94dd-4d91-bfb2-7fd22ae94d74" providerId="ADAL" clId="{91C62A1B-B667-4546-98B1-23B51341191A}" dt="2025-09-09T07:37:36.667" v="131" actId="207"/>
        <pc:sldMkLst>
          <pc:docMk/>
          <pc:sldMk cId="0" sldId="263"/>
        </pc:sldMkLst>
        <pc:spChg chg="add mod">
          <ac:chgData name="SPADOLA Francesca (ENEST)" userId="c4a33d5c-94dd-4d91-bfb2-7fd22ae94d74" providerId="ADAL" clId="{91C62A1B-B667-4546-98B1-23B51341191A}" dt="2025-09-09T07:37:28.559" v="130" actId="1076"/>
          <ac:spMkLst>
            <pc:docMk/>
            <pc:sldMk cId="0" sldId="263"/>
            <ac:spMk id="6" creationId="{32B97494-4270-F30F-CF3D-17F3C263478E}"/>
          </ac:spMkLst>
        </pc:spChg>
        <pc:graphicFrameChg chg="modGraphic">
          <ac:chgData name="SPADOLA Francesca (ENEST)" userId="c4a33d5c-94dd-4d91-bfb2-7fd22ae94d74" providerId="ADAL" clId="{91C62A1B-B667-4546-98B1-23B51341191A}" dt="2025-09-09T07:37:36.667" v="131" actId="207"/>
          <ac:graphicFrameMkLst>
            <pc:docMk/>
            <pc:sldMk cId="0" sldId="263"/>
            <ac:graphicFrameMk id="5" creationId="{90C53FDC-B4F0-4569-4F6D-9729220820BA}"/>
          </ac:graphicFrameMkLst>
        </pc:graphicFrameChg>
      </pc:sldChg>
      <pc:sldChg chg="addSp delSp modSp mod modNotesTx">
        <pc:chgData name="SPADOLA Francesca (ENEST)" userId="c4a33d5c-94dd-4d91-bfb2-7fd22ae94d74" providerId="ADAL" clId="{91C62A1B-B667-4546-98B1-23B51341191A}" dt="2025-09-09T13:46:11.476" v="1705" actId="1076"/>
        <pc:sldMkLst>
          <pc:docMk/>
          <pc:sldMk cId="3818178772" sldId="264"/>
        </pc:sldMkLst>
        <pc:spChg chg="mod">
          <ac:chgData name="SPADOLA Francesca (ENEST)" userId="c4a33d5c-94dd-4d91-bfb2-7fd22ae94d74" providerId="ADAL" clId="{91C62A1B-B667-4546-98B1-23B51341191A}" dt="2025-09-09T13:45:59.846" v="1704" actId="13926"/>
          <ac:spMkLst>
            <pc:docMk/>
            <pc:sldMk cId="3818178772" sldId="264"/>
            <ac:spMk id="3" creationId="{4790E15D-26C6-7EA4-409A-2628D7427A5B}"/>
          </ac:spMkLst>
        </pc:spChg>
        <pc:spChg chg="add mod">
          <ac:chgData name="SPADOLA Francesca (ENEST)" userId="c4a33d5c-94dd-4d91-bfb2-7fd22ae94d74" providerId="ADAL" clId="{91C62A1B-B667-4546-98B1-23B51341191A}" dt="2025-09-09T10:06:00.814" v="701" actId="1076"/>
          <ac:spMkLst>
            <pc:docMk/>
            <pc:sldMk cId="3818178772" sldId="264"/>
            <ac:spMk id="7" creationId="{41C6D216-95F2-F54E-3EC1-C8CBDC369CA0}"/>
          </ac:spMkLst>
        </pc:spChg>
        <pc:spChg chg="add mod">
          <ac:chgData name="SPADOLA Francesca (ENEST)" userId="c4a33d5c-94dd-4d91-bfb2-7fd22ae94d74" providerId="ADAL" clId="{91C62A1B-B667-4546-98B1-23B51341191A}" dt="2025-09-09T10:06:07.448" v="703" actId="1076"/>
          <ac:spMkLst>
            <pc:docMk/>
            <pc:sldMk cId="3818178772" sldId="264"/>
            <ac:spMk id="8" creationId="{3B573702-0A1B-4A4C-4F05-CD4B71486F22}"/>
          </ac:spMkLst>
        </pc:spChg>
        <pc:spChg chg="add mod">
          <ac:chgData name="SPADOLA Francesca (ENEST)" userId="c4a33d5c-94dd-4d91-bfb2-7fd22ae94d74" providerId="ADAL" clId="{91C62A1B-B667-4546-98B1-23B51341191A}" dt="2025-09-09T10:29:17.644" v="1022" actId="1076"/>
          <ac:spMkLst>
            <pc:docMk/>
            <pc:sldMk cId="3818178772" sldId="264"/>
            <ac:spMk id="12" creationId="{CB5967CC-6954-ABC6-F7A8-28F3523F2572}"/>
          </ac:spMkLst>
        </pc:spChg>
        <pc:spChg chg="add mod">
          <ac:chgData name="SPADOLA Francesca (ENEST)" userId="c4a33d5c-94dd-4d91-bfb2-7fd22ae94d74" providerId="ADAL" clId="{91C62A1B-B667-4546-98B1-23B51341191A}" dt="2025-09-09T10:29:14.108" v="1021" actId="1076"/>
          <ac:spMkLst>
            <pc:docMk/>
            <pc:sldMk cId="3818178772" sldId="264"/>
            <ac:spMk id="13" creationId="{05170078-AEDB-DA40-CD8B-54C03F0FC8C4}"/>
          </ac:spMkLst>
        </pc:spChg>
        <pc:spChg chg="add mod">
          <ac:chgData name="SPADOLA Francesca (ENEST)" userId="c4a33d5c-94dd-4d91-bfb2-7fd22ae94d74" providerId="ADAL" clId="{91C62A1B-B667-4546-98B1-23B51341191A}" dt="2025-09-09T13:46:11.476" v="1705" actId="1076"/>
          <ac:spMkLst>
            <pc:docMk/>
            <pc:sldMk cId="3818178772" sldId="264"/>
            <ac:spMk id="14" creationId="{B1320F47-7678-EE19-625C-02D1BC727ACB}"/>
          </ac:spMkLst>
        </pc:spChg>
        <pc:graphicFrameChg chg="mod modGraphic">
          <ac:chgData name="SPADOLA Francesca (ENEST)" userId="c4a33d5c-94dd-4d91-bfb2-7fd22ae94d74" providerId="ADAL" clId="{91C62A1B-B667-4546-98B1-23B51341191A}" dt="2025-09-09T10:06:13.605" v="706" actId="20577"/>
          <ac:graphicFrameMkLst>
            <pc:docMk/>
            <pc:sldMk cId="3818178772" sldId="264"/>
            <ac:graphicFrameMk id="6" creationId="{AE71C90A-6B49-43F2-E6F5-47C598A46737}"/>
          </ac:graphicFrameMkLst>
        </pc:graphicFrameChg>
      </pc:sldChg>
      <pc:sldChg chg="addSp modSp del mod">
        <pc:chgData name="SPADOLA Francesca (ENEST)" userId="c4a33d5c-94dd-4d91-bfb2-7fd22ae94d74" providerId="ADAL" clId="{91C62A1B-B667-4546-98B1-23B51341191A}" dt="2025-09-09T10:27:41.780" v="994" actId="47"/>
        <pc:sldMkLst>
          <pc:docMk/>
          <pc:sldMk cId="0" sldId="265"/>
        </pc:sldMkLst>
      </pc:sldChg>
      <pc:sldChg chg="modSp mod modNotesTx">
        <pc:chgData name="SPADOLA Francesca (ENEST)" userId="c4a33d5c-94dd-4d91-bfb2-7fd22ae94d74" providerId="ADAL" clId="{91C62A1B-B667-4546-98B1-23B51341191A}" dt="2025-09-09T11:05:04.692" v="1621" actId="20577"/>
        <pc:sldMkLst>
          <pc:docMk/>
          <pc:sldMk cId="0" sldId="267"/>
        </pc:sldMkLst>
        <pc:spChg chg="mod">
          <ac:chgData name="SPADOLA Francesca (ENEST)" userId="c4a33d5c-94dd-4d91-bfb2-7fd22ae94d74" providerId="ADAL" clId="{91C62A1B-B667-4546-98B1-23B51341191A}" dt="2025-09-09T11:05:04.692" v="1621" actId="20577"/>
          <ac:spMkLst>
            <pc:docMk/>
            <pc:sldMk cId="0" sldId="267"/>
            <ac:spMk id="3" creationId="{00000000-0000-0000-0000-000000000000}"/>
          </ac:spMkLst>
        </pc:spChg>
      </pc:sldChg>
      <pc:sldChg chg="modSp mod modNotesTx">
        <pc:chgData name="SPADOLA Francesca (ENEST)" userId="c4a33d5c-94dd-4d91-bfb2-7fd22ae94d74" providerId="ADAL" clId="{91C62A1B-B667-4546-98B1-23B51341191A}" dt="2025-09-09T11:19:45.402" v="1702" actId="20577"/>
        <pc:sldMkLst>
          <pc:docMk/>
          <pc:sldMk cId="149979067" sldId="268"/>
        </pc:sldMkLst>
        <pc:spChg chg="mod">
          <ac:chgData name="SPADOLA Francesca (ENEST)" userId="c4a33d5c-94dd-4d91-bfb2-7fd22ae94d74" providerId="ADAL" clId="{91C62A1B-B667-4546-98B1-23B51341191A}" dt="2025-09-09T11:19:45.402" v="1702" actId="20577"/>
          <ac:spMkLst>
            <pc:docMk/>
            <pc:sldMk cId="149979067" sldId="268"/>
            <ac:spMk id="3" creationId="{229C8EAB-D431-7628-8975-42D945ECA731}"/>
          </ac:spMkLst>
        </pc:spChg>
        <pc:graphicFrameChg chg="mod modGraphic">
          <ac:chgData name="SPADOLA Francesca (ENEST)" userId="c4a33d5c-94dd-4d91-bfb2-7fd22ae94d74" providerId="ADAL" clId="{91C62A1B-B667-4546-98B1-23B51341191A}" dt="2025-09-09T11:19:42.515" v="1701" actId="1076"/>
          <ac:graphicFrameMkLst>
            <pc:docMk/>
            <pc:sldMk cId="149979067" sldId="268"/>
            <ac:graphicFrameMk id="9" creationId="{15EE6DDE-7DEE-3707-D3D5-B51C1A8ACA28}"/>
          </ac:graphicFrameMkLst>
        </pc:graphicFrameChg>
      </pc:sldChg>
      <pc:sldChg chg="modSp mod">
        <pc:chgData name="SPADOLA Francesca (ENEST)" userId="c4a33d5c-94dd-4d91-bfb2-7fd22ae94d74" providerId="ADAL" clId="{91C62A1B-B667-4546-98B1-23B51341191A}" dt="2025-09-09T07:34:56.009" v="120" actId="5793"/>
        <pc:sldMkLst>
          <pc:docMk/>
          <pc:sldMk cId="4255772608" sldId="273"/>
        </pc:sldMkLst>
      </pc:sldChg>
      <pc:sldChg chg="modSp mod">
        <pc:chgData name="SPADOLA Francesca (ENEST)" userId="c4a33d5c-94dd-4d91-bfb2-7fd22ae94d74" providerId="ADAL" clId="{91C62A1B-B667-4546-98B1-23B51341191A}" dt="2025-09-09T09:05:07.847" v="503" actId="20577"/>
        <pc:sldMkLst>
          <pc:docMk/>
          <pc:sldMk cId="3010165866" sldId="275"/>
        </pc:sldMkLst>
      </pc:sldChg>
      <pc:sldChg chg="addSp delSp modSp mod">
        <pc:chgData name="SPADOLA Francesca (ENEST)" userId="c4a33d5c-94dd-4d91-bfb2-7fd22ae94d74" providerId="ADAL" clId="{91C62A1B-B667-4546-98B1-23B51341191A}" dt="2025-09-09T10:51:58.420" v="1100" actId="20577"/>
        <pc:sldMkLst>
          <pc:docMk/>
          <pc:sldMk cId="1736939193" sldId="276"/>
        </pc:sldMkLst>
        <pc:spChg chg="mod">
          <ac:chgData name="SPADOLA Francesca (ENEST)" userId="c4a33d5c-94dd-4d91-bfb2-7fd22ae94d74" providerId="ADAL" clId="{91C62A1B-B667-4546-98B1-23B51341191A}" dt="2025-09-09T10:49:33.495" v="1093" actId="6549"/>
          <ac:spMkLst>
            <pc:docMk/>
            <pc:sldMk cId="1736939193" sldId="276"/>
            <ac:spMk id="3" creationId="{9254789E-0620-75D2-3AA6-BFCB8F6DB326}"/>
          </ac:spMkLst>
        </pc:spChg>
        <pc:spChg chg="mod">
          <ac:chgData name="SPADOLA Francesca (ENEST)" userId="c4a33d5c-94dd-4d91-bfb2-7fd22ae94d74" providerId="ADAL" clId="{91C62A1B-B667-4546-98B1-23B51341191A}" dt="2025-09-09T10:47:54.142" v="1091" actId="207"/>
          <ac:spMkLst>
            <pc:docMk/>
            <pc:sldMk cId="1736939193" sldId="276"/>
            <ac:spMk id="12" creationId="{794BB779-2893-0135-6E99-DDA63CED61B8}"/>
          </ac:spMkLst>
        </pc:spChg>
        <pc:graphicFrameChg chg="add mod modGraphic">
          <ac:chgData name="SPADOLA Francesca (ENEST)" userId="c4a33d5c-94dd-4d91-bfb2-7fd22ae94d74" providerId="ADAL" clId="{91C62A1B-B667-4546-98B1-23B51341191A}" dt="2025-09-09T10:51:58.420" v="1100" actId="20577"/>
          <ac:graphicFrameMkLst>
            <pc:docMk/>
            <pc:sldMk cId="1736939193" sldId="276"/>
            <ac:graphicFrameMk id="5" creationId="{698D165B-F462-A312-F20A-37BEFEC8B8DC}"/>
          </ac:graphicFrameMkLst>
        </pc:graphicFrameChg>
      </pc:sldChg>
      <pc:sldChg chg="modSp mod">
        <pc:chgData name="SPADOLA Francesca (ENEST)" userId="c4a33d5c-94dd-4d91-bfb2-7fd22ae94d74" providerId="ADAL" clId="{91C62A1B-B667-4546-98B1-23B51341191A}" dt="2025-09-09T09:19:31.511" v="507" actId="20577"/>
        <pc:sldMkLst>
          <pc:docMk/>
          <pc:sldMk cId="1968590192" sldId="277"/>
        </pc:sldMkLst>
        <pc:graphicFrameChg chg="modGraphic">
          <ac:chgData name="SPADOLA Francesca (ENEST)" userId="c4a33d5c-94dd-4d91-bfb2-7fd22ae94d74" providerId="ADAL" clId="{91C62A1B-B667-4546-98B1-23B51341191A}" dt="2025-09-09T09:19:31.511" v="507" actId="20577"/>
          <ac:graphicFrameMkLst>
            <pc:docMk/>
            <pc:sldMk cId="1968590192" sldId="277"/>
            <ac:graphicFrameMk id="5" creationId="{C924D04E-1A92-4857-D65C-90702B5A104A}"/>
          </ac:graphicFrameMkLst>
        </pc:graphicFrameChg>
      </pc:sldChg>
      <pc:sldChg chg="modSp mod">
        <pc:chgData name="SPADOLA Francesca (ENEST)" userId="c4a33d5c-94dd-4d91-bfb2-7fd22ae94d74" providerId="ADAL" clId="{91C62A1B-B667-4546-98B1-23B51341191A}" dt="2025-09-09T11:06:57.866" v="1688" actId="114"/>
        <pc:sldMkLst>
          <pc:docMk/>
          <pc:sldMk cId="4135453927" sldId="280"/>
        </pc:sldMkLst>
        <pc:spChg chg="mod">
          <ac:chgData name="SPADOLA Francesca (ENEST)" userId="c4a33d5c-94dd-4d91-bfb2-7fd22ae94d74" providerId="ADAL" clId="{91C62A1B-B667-4546-98B1-23B51341191A}" dt="2025-09-09T11:06:57.866" v="1688" actId="114"/>
          <ac:spMkLst>
            <pc:docMk/>
            <pc:sldMk cId="4135453927" sldId="280"/>
            <ac:spMk id="3" creationId="{07336A2D-EA65-D5CF-729D-699B0B8D92F5}"/>
          </ac:spMkLst>
        </pc:spChg>
      </pc:sldChg>
    </pc:docChg>
  </pc:docChgLst>
  <pc:docChgLst>
    <pc:chgData clId="Web-{B205F945-E7D3-02CF-8C27-7DC5E5507D55}"/>
    <pc:docChg chg="delSld">
      <pc:chgData name="" userId="" providerId="" clId="Web-{B205F945-E7D3-02CF-8C27-7DC5E5507D55}" dt="2025-09-08T14:15:41.584" v="0"/>
      <pc:docMkLst>
        <pc:docMk/>
      </pc:docMkLst>
      <pc:sldChg chg="del">
        <pc:chgData name="" userId="" providerId="" clId="Web-{B205F945-E7D3-02CF-8C27-7DC5E5507D55}" dt="2025-09-08T14:15:41.584" v="0"/>
        <pc:sldMkLst>
          <pc:docMk/>
          <pc:sldMk cId="1574012473" sldId="272"/>
        </pc:sldMkLst>
      </pc:sldChg>
    </pc:docChg>
  </pc:docChgLst>
  <pc:docChgLst>
    <pc:chgData name="SPADOLA Francesca (ENEST)" userId="S::francesca.spadola@ec.europa.eu::c4a33d5c-94dd-4d91-bfb2-7fd22ae94d74" providerId="AD" clId="Web-{9A895883-5D3C-E98A-D209-0D963E16714C}"/>
    <pc:docChg chg="modSld">
      <pc:chgData name="SPADOLA Francesca (ENEST)" userId="S::francesca.spadola@ec.europa.eu::c4a33d5c-94dd-4d91-bfb2-7fd22ae94d74" providerId="AD" clId="Web-{9A895883-5D3C-E98A-D209-0D963E16714C}" dt="2025-09-15T11:21:41.565" v="23" actId="20577"/>
      <pc:docMkLst>
        <pc:docMk/>
      </pc:docMkLst>
      <pc:sldChg chg="modSp">
        <pc:chgData name="SPADOLA Francesca (ENEST)" userId="S::francesca.spadola@ec.europa.eu::c4a33d5c-94dd-4d91-bfb2-7fd22ae94d74" providerId="AD" clId="Web-{9A895883-5D3C-E98A-D209-0D963E16714C}" dt="2025-09-15T11:19:37.048" v="8" actId="1076"/>
        <pc:sldMkLst>
          <pc:docMk/>
          <pc:sldMk cId="3818178772" sldId="264"/>
        </pc:sldMkLst>
        <pc:spChg chg="mod">
          <ac:chgData name="SPADOLA Francesca (ENEST)" userId="S::francesca.spadola@ec.europa.eu::c4a33d5c-94dd-4d91-bfb2-7fd22ae94d74" providerId="AD" clId="Web-{9A895883-5D3C-E98A-D209-0D963E16714C}" dt="2025-09-15T11:19:30.407" v="6" actId="14100"/>
          <ac:spMkLst>
            <pc:docMk/>
            <pc:sldMk cId="3818178772" sldId="264"/>
            <ac:spMk id="3" creationId="{4790E15D-26C6-7EA4-409A-2628D7427A5B}"/>
          </ac:spMkLst>
        </pc:spChg>
        <pc:spChg chg="mod">
          <ac:chgData name="SPADOLA Francesca (ENEST)" userId="S::francesca.spadola@ec.europa.eu::c4a33d5c-94dd-4d91-bfb2-7fd22ae94d74" providerId="AD" clId="Web-{9A895883-5D3C-E98A-D209-0D963E16714C}" dt="2025-09-15T11:19:37.048" v="8" actId="1076"/>
          <ac:spMkLst>
            <pc:docMk/>
            <pc:sldMk cId="3818178772" sldId="264"/>
            <ac:spMk id="12" creationId="{CB5967CC-6954-ABC6-F7A8-28F3523F2572}"/>
          </ac:spMkLst>
        </pc:spChg>
        <pc:spChg chg="mod">
          <ac:chgData name="SPADOLA Francesca (ENEST)" userId="S::francesca.spadola@ec.europa.eu::c4a33d5c-94dd-4d91-bfb2-7fd22ae94d74" providerId="AD" clId="Web-{9A895883-5D3C-E98A-D209-0D963E16714C}" dt="2025-09-15T11:19:35.110" v="7" actId="1076"/>
          <ac:spMkLst>
            <pc:docMk/>
            <pc:sldMk cId="3818178772" sldId="264"/>
            <ac:spMk id="13" creationId="{05170078-AEDB-DA40-CD8B-54C03F0FC8C4}"/>
          </ac:spMkLst>
        </pc:spChg>
      </pc:sldChg>
      <pc:sldChg chg="modSp">
        <pc:chgData name="SPADOLA Francesca (ENEST)" userId="S::francesca.spadola@ec.europa.eu::c4a33d5c-94dd-4d91-bfb2-7fd22ae94d74" providerId="AD" clId="Web-{9A895883-5D3C-E98A-D209-0D963E16714C}" dt="2025-09-15T11:20:13.611" v="10" actId="20577"/>
        <pc:sldMkLst>
          <pc:docMk/>
          <pc:sldMk cId="0" sldId="267"/>
        </pc:sldMkLst>
        <pc:spChg chg="mod">
          <ac:chgData name="SPADOLA Francesca (ENEST)" userId="S::francesca.spadola@ec.europa.eu::c4a33d5c-94dd-4d91-bfb2-7fd22ae94d74" providerId="AD" clId="Web-{9A895883-5D3C-E98A-D209-0D963E16714C}" dt="2025-09-15T11:20:13.611" v="10" actId="20577"/>
          <ac:spMkLst>
            <pc:docMk/>
            <pc:sldMk cId="0" sldId="267"/>
            <ac:spMk id="3" creationId="{00000000-0000-0000-0000-000000000000}"/>
          </ac:spMkLst>
        </pc:spChg>
      </pc:sldChg>
      <pc:sldChg chg="modSp">
        <pc:chgData name="SPADOLA Francesca (ENEST)" userId="S::francesca.spadola@ec.europa.eu::c4a33d5c-94dd-4d91-bfb2-7fd22ae94d74" providerId="AD" clId="Web-{9A895883-5D3C-E98A-D209-0D963E16714C}" dt="2025-09-15T11:21:30.330" v="21" actId="20577"/>
        <pc:sldMkLst>
          <pc:docMk/>
          <pc:sldMk cId="1896054197" sldId="281"/>
        </pc:sldMkLst>
        <pc:spChg chg="mod">
          <ac:chgData name="SPADOLA Francesca (ENEST)" userId="S::francesca.spadola@ec.europa.eu::c4a33d5c-94dd-4d91-bfb2-7fd22ae94d74" providerId="AD" clId="Web-{9A895883-5D3C-E98A-D209-0D963E16714C}" dt="2025-09-15T11:21:30.330" v="21" actId="20577"/>
          <ac:spMkLst>
            <pc:docMk/>
            <pc:sldMk cId="1896054197" sldId="281"/>
            <ac:spMk id="3" creationId="{6C63981E-6661-56EA-4D76-FB3DB28ED8ED}"/>
          </ac:spMkLst>
        </pc:spChg>
      </pc:sldChg>
      <pc:sldChg chg="modSp">
        <pc:chgData name="SPADOLA Francesca (ENEST)" userId="S::francesca.spadola@ec.europa.eu::c4a33d5c-94dd-4d91-bfb2-7fd22ae94d74" providerId="AD" clId="Web-{9A895883-5D3C-E98A-D209-0D963E16714C}" dt="2025-09-15T11:21:41.565" v="23" actId="20577"/>
        <pc:sldMkLst>
          <pc:docMk/>
          <pc:sldMk cId="2574334514" sldId="282"/>
        </pc:sldMkLst>
        <pc:spChg chg="mod">
          <ac:chgData name="SPADOLA Francesca (ENEST)" userId="S::francesca.spadola@ec.europa.eu::c4a33d5c-94dd-4d91-bfb2-7fd22ae94d74" providerId="AD" clId="Web-{9A895883-5D3C-E98A-D209-0D963E16714C}" dt="2025-09-15T11:21:41.565" v="23" actId="20577"/>
          <ac:spMkLst>
            <pc:docMk/>
            <pc:sldMk cId="2574334514" sldId="282"/>
            <ac:spMk id="3" creationId="{CB9D4A91-3835-756D-B461-D047002973BB}"/>
          </ac:spMkLst>
        </pc:spChg>
      </pc:sldChg>
    </pc:docChg>
  </pc:docChgLst>
  <pc:docChgLst>
    <pc:chgData name="SPADOLA Francesca (ENEST)" userId="S::francesca.spadola@ec.europa.eu::c4a33d5c-94dd-4d91-bfb2-7fd22ae94d74" providerId="AD" clId="Web-{D25A5316-6E0A-A331-710D-CA127AB9A132}"/>
    <pc:docChg chg="modSld">
      <pc:chgData name="SPADOLA Francesca (ENEST)" userId="S::francesca.spadola@ec.europa.eu::c4a33d5c-94dd-4d91-bfb2-7fd22ae94d74" providerId="AD" clId="Web-{D25A5316-6E0A-A331-710D-CA127AB9A132}" dt="2025-09-15T08:46:26.707" v="2" actId="20577"/>
      <pc:docMkLst>
        <pc:docMk/>
      </pc:docMkLst>
      <pc:sldChg chg="modSp">
        <pc:chgData name="SPADOLA Francesca (ENEST)" userId="S::francesca.spadola@ec.europa.eu::c4a33d5c-94dd-4d91-bfb2-7fd22ae94d74" providerId="AD" clId="Web-{D25A5316-6E0A-A331-710D-CA127AB9A132}" dt="2025-09-15T08:46:26.707" v="2" actId="20577"/>
        <pc:sldMkLst>
          <pc:docMk/>
          <pc:sldMk cId="1896054197" sldId="281"/>
        </pc:sldMkLst>
        <pc:spChg chg="mod">
          <ac:chgData name="SPADOLA Francesca (ENEST)" userId="S::francesca.spadola@ec.europa.eu::c4a33d5c-94dd-4d91-bfb2-7fd22ae94d74" providerId="AD" clId="Web-{D25A5316-6E0A-A331-710D-CA127AB9A132}" dt="2025-09-15T08:46:26.707" v="2" actId="20577"/>
          <ac:spMkLst>
            <pc:docMk/>
            <pc:sldMk cId="1896054197" sldId="281"/>
            <ac:spMk id="3" creationId="{6C63981E-6661-56EA-4D76-FB3DB28ED8ED}"/>
          </ac:spMkLst>
        </pc:spChg>
      </pc:sldChg>
    </pc:docChg>
  </pc:docChgLst>
  <pc:docChgLst>
    <pc:chgData name="SPADOLA Francesca (ENEST)" userId="S::francesca.spadola@ec.europa.eu::c4a33d5c-94dd-4d91-bfb2-7fd22ae94d74" providerId="AD" clId="Web-{42E2279A-90DE-E64B-0F4F-C70A424D866F}"/>
    <pc:docChg chg="modSld">
      <pc:chgData name="SPADOLA Francesca (ENEST)" userId="S::francesca.spadola@ec.europa.eu::c4a33d5c-94dd-4d91-bfb2-7fd22ae94d74" providerId="AD" clId="Web-{42E2279A-90DE-E64B-0F4F-C70A424D866F}" dt="2025-09-09T14:29:37.627" v="153"/>
      <pc:docMkLst>
        <pc:docMk/>
      </pc:docMkLst>
      <pc:sldChg chg="modNotes">
        <pc:chgData name="SPADOLA Francesca (ENEST)" userId="S::francesca.spadola@ec.europa.eu::c4a33d5c-94dd-4d91-bfb2-7fd22ae94d74" providerId="AD" clId="Web-{42E2279A-90DE-E64B-0F4F-C70A424D866F}" dt="2025-09-09T14:11:29.796" v="5"/>
        <pc:sldMkLst>
          <pc:docMk/>
          <pc:sldMk cId="0" sldId="263"/>
        </pc:sldMkLst>
      </pc:sldChg>
      <pc:sldChg chg="modSp modNotes">
        <pc:chgData name="SPADOLA Francesca (ENEST)" userId="S::francesca.spadola@ec.europa.eu::c4a33d5c-94dd-4d91-bfb2-7fd22ae94d74" providerId="AD" clId="Web-{42E2279A-90DE-E64B-0F4F-C70A424D866F}" dt="2025-09-09T14:20:01.555" v="51" actId="1076"/>
        <pc:sldMkLst>
          <pc:docMk/>
          <pc:sldMk cId="3818178772" sldId="264"/>
        </pc:sldMkLst>
        <pc:spChg chg="mod">
          <ac:chgData name="SPADOLA Francesca (ENEST)" userId="S::francesca.spadola@ec.europa.eu::c4a33d5c-94dd-4d91-bfb2-7fd22ae94d74" providerId="AD" clId="Web-{42E2279A-90DE-E64B-0F4F-C70A424D866F}" dt="2025-09-09T14:18:30.411" v="39" actId="20577"/>
          <ac:spMkLst>
            <pc:docMk/>
            <pc:sldMk cId="3818178772" sldId="264"/>
            <ac:spMk id="3" creationId="{4790E15D-26C6-7EA4-409A-2628D7427A5B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18:46.427" v="41" actId="1076"/>
          <ac:spMkLst>
            <pc:docMk/>
            <pc:sldMk cId="3818178772" sldId="264"/>
            <ac:spMk id="7" creationId="{41C6D216-95F2-F54E-3EC1-C8CBDC369CA0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19:25.069" v="48" actId="14100"/>
          <ac:spMkLst>
            <pc:docMk/>
            <pc:sldMk cId="3818178772" sldId="264"/>
            <ac:spMk id="8" creationId="{3B573702-0A1B-4A4C-4F05-CD4B71486F22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20:01.555" v="51" actId="1076"/>
          <ac:spMkLst>
            <pc:docMk/>
            <pc:sldMk cId="3818178772" sldId="264"/>
            <ac:spMk id="12" creationId="{CB5967CC-6954-ABC6-F7A8-28F3523F2572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19:57.742" v="50" actId="1076"/>
          <ac:spMkLst>
            <pc:docMk/>
            <pc:sldMk cId="3818178772" sldId="264"/>
            <ac:spMk id="13" creationId="{05170078-AEDB-DA40-CD8B-54C03F0FC8C4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19:44.726" v="49" actId="1076"/>
          <ac:spMkLst>
            <pc:docMk/>
            <pc:sldMk cId="3818178772" sldId="264"/>
            <ac:spMk id="14" creationId="{B1320F47-7678-EE19-625C-02D1BC727ACB}"/>
          </ac:spMkLst>
        </pc:spChg>
        <pc:graphicFrameChg chg="mod modGraphic">
          <ac:chgData name="SPADOLA Francesca (ENEST)" userId="S::francesca.spadola@ec.europa.eu::c4a33d5c-94dd-4d91-bfb2-7fd22ae94d74" providerId="AD" clId="Web-{42E2279A-90DE-E64B-0F4F-C70A424D866F}" dt="2025-09-09T14:18:38.739" v="40" actId="1076"/>
          <ac:graphicFrameMkLst>
            <pc:docMk/>
            <pc:sldMk cId="3818178772" sldId="264"/>
            <ac:graphicFrameMk id="6" creationId="{AE71C90A-6B49-43F2-E6F5-47C598A46737}"/>
          </ac:graphicFrameMkLst>
        </pc:graphicFrameChg>
      </pc:sldChg>
      <pc:sldChg chg="modSp modNotes">
        <pc:chgData name="SPADOLA Francesca (ENEST)" userId="S::francesca.spadola@ec.europa.eu::c4a33d5c-94dd-4d91-bfb2-7fd22ae94d74" providerId="AD" clId="Web-{42E2279A-90DE-E64B-0F4F-C70A424D866F}" dt="2025-09-09T14:27:01.796" v="139"/>
        <pc:sldMkLst>
          <pc:docMk/>
          <pc:sldMk cId="0" sldId="267"/>
        </pc:sldMkLst>
        <pc:spChg chg="mod">
          <ac:chgData name="SPADOLA Francesca (ENEST)" userId="S::francesca.spadola@ec.europa.eu::c4a33d5c-94dd-4d91-bfb2-7fd22ae94d74" providerId="AD" clId="Web-{42E2279A-90DE-E64B-0F4F-C70A424D866F}" dt="2025-09-09T14:26:46.796" v="127" actId="20577"/>
          <ac:spMkLst>
            <pc:docMk/>
            <pc:sldMk cId="0" sldId="267"/>
            <ac:spMk id="3" creationId="{00000000-0000-0000-0000-000000000000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26:13.497" v="123" actId="1076"/>
          <ac:spMkLst>
            <pc:docMk/>
            <pc:sldMk cId="0" sldId="267"/>
            <ac:spMk id="4" creationId="{00000000-0000-0000-0000-000000000000}"/>
          </ac:spMkLst>
        </pc:spChg>
        <pc:graphicFrameChg chg="mod modGraphic">
          <ac:chgData name="SPADOLA Francesca (ENEST)" userId="S::francesca.spadola@ec.europa.eu::c4a33d5c-94dd-4d91-bfb2-7fd22ae94d74" providerId="AD" clId="Web-{42E2279A-90DE-E64B-0F4F-C70A424D866F}" dt="2025-09-09T14:27:01.796" v="139"/>
          <ac:graphicFrameMkLst>
            <pc:docMk/>
            <pc:sldMk cId="0" sldId="267"/>
            <ac:graphicFrameMk id="9" creationId="{F4297809-78A4-B073-C97E-983DF674089E}"/>
          </ac:graphicFrameMkLst>
        </pc:graphicFrameChg>
      </pc:sldChg>
      <pc:sldChg chg="modSp">
        <pc:chgData name="SPADOLA Francesca (ENEST)" userId="S::francesca.spadola@ec.europa.eu::c4a33d5c-94dd-4d91-bfb2-7fd22ae94d74" providerId="AD" clId="Web-{42E2279A-90DE-E64B-0F4F-C70A424D866F}" dt="2025-09-09T14:07:53.528" v="1" actId="20577"/>
        <pc:sldMkLst>
          <pc:docMk/>
          <pc:sldMk cId="4255772608" sldId="273"/>
        </pc:sldMkLst>
      </pc:sldChg>
      <pc:sldChg chg="modSp">
        <pc:chgData name="SPADOLA Francesca (ENEST)" userId="S::francesca.spadola@ec.europa.eu::c4a33d5c-94dd-4d91-bfb2-7fd22ae94d74" providerId="AD" clId="Web-{42E2279A-90DE-E64B-0F4F-C70A424D866F}" dt="2025-09-09T14:10:56.030" v="4" actId="20577"/>
        <pc:sldMkLst>
          <pc:docMk/>
          <pc:sldMk cId="3010165866" sldId="275"/>
        </pc:sldMkLst>
      </pc:sldChg>
      <pc:sldChg chg="modSp modNotes">
        <pc:chgData name="SPADOLA Francesca (ENEST)" userId="S::francesca.spadola@ec.europa.eu::c4a33d5c-94dd-4d91-bfb2-7fd22ae94d74" providerId="AD" clId="Web-{42E2279A-90DE-E64B-0F4F-C70A424D866F}" dt="2025-09-09T14:24:38.588" v="92"/>
        <pc:sldMkLst>
          <pc:docMk/>
          <pc:sldMk cId="1736939193" sldId="276"/>
        </pc:sldMkLst>
        <pc:spChg chg="mod">
          <ac:chgData name="SPADOLA Francesca (ENEST)" userId="S::francesca.spadola@ec.europa.eu::c4a33d5c-94dd-4d91-bfb2-7fd22ae94d74" providerId="AD" clId="Web-{42E2279A-90DE-E64B-0F4F-C70A424D866F}" dt="2025-09-09T14:23:43.135" v="74" actId="20577"/>
          <ac:spMkLst>
            <pc:docMk/>
            <pc:sldMk cId="1736939193" sldId="276"/>
            <ac:spMk id="3" creationId="{9254789E-0620-75D2-3AA6-BFCB8F6DB326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21:00.103" v="56" actId="20577"/>
          <ac:spMkLst>
            <pc:docMk/>
            <pc:sldMk cId="1736939193" sldId="276"/>
            <ac:spMk id="11" creationId="{8E6F4565-B4A5-C325-5DF3-364F63150D80}"/>
          </ac:spMkLst>
        </pc:spChg>
        <pc:spChg chg="mod">
          <ac:chgData name="SPADOLA Francesca (ENEST)" userId="S::francesca.spadola@ec.europa.eu::c4a33d5c-94dd-4d91-bfb2-7fd22ae94d74" providerId="AD" clId="Web-{42E2279A-90DE-E64B-0F4F-C70A424D866F}" dt="2025-09-09T14:21:02.493" v="58" actId="20577"/>
          <ac:spMkLst>
            <pc:docMk/>
            <pc:sldMk cId="1736939193" sldId="276"/>
            <ac:spMk id="12" creationId="{794BB779-2893-0135-6E99-DDA63CED61B8}"/>
          </ac:spMkLst>
        </pc:spChg>
        <pc:graphicFrameChg chg="mod modGraphic">
          <ac:chgData name="SPADOLA Francesca (ENEST)" userId="S::francesca.spadola@ec.europa.eu::c4a33d5c-94dd-4d91-bfb2-7fd22ae94d74" providerId="AD" clId="Web-{42E2279A-90DE-E64B-0F4F-C70A424D866F}" dt="2025-09-09T14:24:38.588" v="92"/>
          <ac:graphicFrameMkLst>
            <pc:docMk/>
            <pc:sldMk cId="1736939193" sldId="276"/>
            <ac:graphicFrameMk id="5" creationId="{698D165B-F462-A312-F20A-37BEFEC8B8DC}"/>
          </ac:graphicFrameMkLst>
        </pc:graphicFrameChg>
      </pc:sldChg>
      <pc:sldChg chg="modNotes">
        <pc:chgData name="SPADOLA Francesca (ENEST)" userId="S::francesca.spadola@ec.europa.eu::c4a33d5c-94dd-4d91-bfb2-7fd22ae94d74" providerId="AD" clId="Web-{42E2279A-90DE-E64B-0F4F-C70A424D866F}" dt="2025-09-09T14:11:35.656" v="6"/>
        <pc:sldMkLst>
          <pc:docMk/>
          <pc:sldMk cId="1968590192" sldId="277"/>
        </pc:sldMkLst>
      </pc:sldChg>
      <pc:sldChg chg="addSp modSp modNotes">
        <pc:chgData name="SPADOLA Francesca (ENEST)" userId="S::francesca.spadola@ec.europa.eu::c4a33d5c-94dd-4d91-bfb2-7fd22ae94d74" providerId="AD" clId="Web-{42E2279A-90DE-E64B-0F4F-C70A424D866F}" dt="2025-09-09T14:29:37.627" v="153"/>
        <pc:sldMkLst>
          <pc:docMk/>
          <pc:sldMk cId="4135453927" sldId="280"/>
        </pc:sldMkLst>
        <pc:spChg chg="mod">
          <ac:chgData name="SPADOLA Francesca (ENEST)" userId="S::francesca.spadola@ec.europa.eu::c4a33d5c-94dd-4d91-bfb2-7fd22ae94d74" providerId="AD" clId="Web-{42E2279A-90DE-E64B-0F4F-C70A424D866F}" dt="2025-09-09T14:28:08.516" v="144" actId="20577"/>
          <ac:spMkLst>
            <pc:docMk/>
            <pc:sldMk cId="4135453927" sldId="280"/>
            <ac:spMk id="3" creationId="{07336A2D-EA65-D5CF-729D-699B0B8D92F5}"/>
          </ac:spMkLst>
        </pc:spChg>
        <pc:spChg chg="add mod">
          <ac:chgData name="SPADOLA Francesca (ENEST)" userId="S::francesca.spadola@ec.europa.eu::c4a33d5c-94dd-4d91-bfb2-7fd22ae94d74" providerId="AD" clId="Web-{42E2279A-90DE-E64B-0F4F-C70A424D866F}" dt="2025-09-09T14:29:37.627" v="153"/>
          <ac:spMkLst>
            <pc:docMk/>
            <pc:sldMk cId="4135453927" sldId="280"/>
            <ac:spMk id="6" creationId="{FA9208A0-2C50-A808-2734-3D8231E860C2}"/>
          </ac:spMkLst>
        </pc:spChg>
      </pc:sldChg>
    </pc:docChg>
  </pc:docChgLst>
  <pc:docChgLst>
    <pc:chgData name="SPADOLA Francesca (ENEST)" userId="c4a33d5c-94dd-4d91-bfb2-7fd22ae94d74" providerId="ADAL" clId="{B6F1DD5B-578B-419B-A481-4C682F2A72B9}"/>
    <pc:docChg chg="custSel delSld modSld">
      <pc:chgData name="SPADOLA Francesca (ENEST)" userId="c4a33d5c-94dd-4d91-bfb2-7fd22ae94d74" providerId="ADAL" clId="{B6F1DD5B-578B-419B-A481-4C682F2A72B9}" dt="2025-09-14T12:41:39.665" v="5" actId="47"/>
      <pc:docMkLst>
        <pc:docMk/>
      </pc:docMkLst>
      <pc:sldChg chg="del">
        <pc:chgData name="SPADOLA Francesca (ENEST)" userId="c4a33d5c-94dd-4d91-bfb2-7fd22ae94d74" providerId="ADAL" clId="{B6F1DD5B-578B-419B-A481-4C682F2A72B9}" dt="2025-09-14T12:35:02.402" v="0" actId="47"/>
        <pc:sldMkLst>
          <pc:docMk/>
          <pc:sldMk cId="4255772608" sldId="273"/>
        </pc:sldMkLst>
      </pc:sldChg>
      <pc:sldChg chg="del">
        <pc:chgData name="SPADOLA Francesca (ENEST)" userId="c4a33d5c-94dd-4d91-bfb2-7fd22ae94d74" providerId="ADAL" clId="{B6F1DD5B-578B-419B-A481-4C682F2A72B9}" dt="2025-09-14T12:35:56.595" v="3" actId="47"/>
        <pc:sldMkLst>
          <pc:docMk/>
          <pc:sldMk cId="3010165866" sldId="275"/>
        </pc:sldMkLst>
      </pc:sldChg>
      <pc:sldChg chg="modNotesTx">
        <pc:chgData name="SPADOLA Francesca (ENEST)" userId="c4a33d5c-94dd-4d91-bfb2-7fd22ae94d74" providerId="ADAL" clId="{B6F1DD5B-578B-419B-A481-4C682F2A72B9}" dt="2025-09-14T12:35:10.538" v="1" actId="6549"/>
        <pc:sldMkLst>
          <pc:docMk/>
          <pc:sldMk cId="1896054197" sldId="281"/>
        </pc:sldMkLst>
      </pc:sldChg>
      <pc:sldChg chg="modNotesTx">
        <pc:chgData name="SPADOLA Francesca (ENEST)" userId="c4a33d5c-94dd-4d91-bfb2-7fd22ae94d74" providerId="ADAL" clId="{B6F1DD5B-578B-419B-A481-4C682F2A72B9}" dt="2025-09-14T12:35:47.574" v="2" actId="6549"/>
        <pc:sldMkLst>
          <pc:docMk/>
          <pc:sldMk cId="2574334514" sldId="282"/>
        </pc:sldMkLst>
      </pc:sldChg>
      <pc:sldChg chg="modSp del mod">
        <pc:chgData name="SPADOLA Francesca (ENEST)" userId="c4a33d5c-94dd-4d91-bfb2-7fd22ae94d74" providerId="ADAL" clId="{B6F1DD5B-578B-419B-A481-4C682F2A72B9}" dt="2025-09-14T12:41:39.665" v="5" actId="47"/>
        <pc:sldMkLst>
          <pc:docMk/>
          <pc:sldMk cId="878372291" sldId="399"/>
        </pc:sldMkLst>
        <pc:spChg chg="mod">
          <ac:chgData name="SPADOLA Francesca (ENEST)" userId="c4a33d5c-94dd-4d91-bfb2-7fd22ae94d74" providerId="ADAL" clId="{B6F1DD5B-578B-419B-A481-4C682F2A72B9}" dt="2025-09-14T12:41:02.687" v="4" actId="27636"/>
          <ac:spMkLst>
            <pc:docMk/>
            <pc:sldMk cId="878372291" sldId="399"/>
            <ac:spMk id="4" creationId="{5589FAE5-D3E9-8389-A22F-2F63C0FC09E9}"/>
          </ac:spMkLst>
        </pc:spChg>
      </pc:sldChg>
      <pc:sldMasterChg chg="delSldLayout">
        <pc:chgData name="SPADOLA Francesca (ENEST)" userId="c4a33d5c-94dd-4d91-bfb2-7fd22ae94d74" providerId="ADAL" clId="{B6F1DD5B-578B-419B-A481-4C682F2A72B9}" dt="2025-09-14T12:41:39.665" v="5" actId="47"/>
        <pc:sldMasterMkLst>
          <pc:docMk/>
          <pc:sldMasterMk cId="2209977519" sldId="2147483648"/>
        </pc:sldMasterMkLst>
        <pc:sldLayoutChg chg="del">
          <pc:chgData name="SPADOLA Francesca (ENEST)" userId="c4a33d5c-94dd-4d91-bfb2-7fd22ae94d74" providerId="ADAL" clId="{B6F1DD5B-578B-419B-A481-4C682F2A72B9}" dt="2025-09-14T12:41:39.665" v="5" actId="47"/>
          <pc:sldLayoutMkLst>
            <pc:docMk/>
            <pc:sldMasterMk cId="2209977519" sldId="2147483648"/>
            <pc:sldLayoutMk cId="3095907599" sldId="2147483661"/>
          </pc:sldLayoutMkLst>
        </pc:sldLayoutChg>
      </pc:sldMasterChg>
    </pc:docChg>
  </pc:docChgLst>
  <pc:docChgLst>
    <pc:chgData name="SPADOLA Francesca (ENEST)" userId="S::francesca.spadola@ec.europa.eu::c4a33d5c-94dd-4d91-bfb2-7fd22ae94d74" providerId="AD" clId="Web-{209F9F9B-2C45-9A2D-4790-7504297C7B70}"/>
    <pc:docChg chg="delSld modSld">
      <pc:chgData name="SPADOLA Francesca (ENEST)" userId="S::francesca.spadola@ec.europa.eu::c4a33d5c-94dd-4d91-bfb2-7fd22ae94d74" providerId="AD" clId="Web-{209F9F9B-2C45-9A2D-4790-7504297C7B70}" dt="2025-09-08T17:19:28.903" v="79"/>
      <pc:docMkLst>
        <pc:docMk/>
      </pc:docMkLst>
      <pc:sldChg chg="modSp">
        <pc:chgData name="SPADOLA Francesca (ENEST)" userId="S::francesca.spadola@ec.europa.eu::c4a33d5c-94dd-4d91-bfb2-7fd22ae94d74" providerId="AD" clId="Web-{209F9F9B-2C45-9A2D-4790-7504297C7B70}" dt="2025-09-08T17:18:49.119" v="72" actId="20577"/>
        <pc:sldMkLst>
          <pc:docMk/>
          <pc:sldMk cId="0" sldId="267"/>
        </pc:sldMkLst>
        <pc:spChg chg="mod">
          <ac:chgData name="SPADOLA Francesca (ENEST)" userId="S::francesca.spadola@ec.europa.eu::c4a33d5c-94dd-4d91-bfb2-7fd22ae94d74" providerId="AD" clId="Web-{209F9F9B-2C45-9A2D-4790-7504297C7B70}" dt="2025-09-08T17:18:49.119" v="72" actId="20577"/>
          <ac:spMkLst>
            <pc:docMk/>
            <pc:sldMk cId="0" sldId="267"/>
            <ac:spMk id="3" creationId="{00000000-0000-0000-0000-000000000000}"/>
          </ac:spMkLst>
        </pc:spChg>
      </pc:sldChg>
      <pc:sldChg chg="modSp del">
        <pc:chgData name="SPADOLA Francesca (ENEST)" userId="S::francesca.spadola@ec.europa.eu::c4a33d5c-94dd-4d91-bfb2-7fd22ae94d74" providerId="AD" clId="Web-{209F9F9B-2C45-9A2D-4790-7504297C7B70}" dt="2025-09-08T17:19:28.903" v="79"/>
        <pc:sldMkLst>
          <pc:docMk/>
          <pc:sldMk cId="3187251468" sldId="270"/>
        </pc:sldMkLst>
      </pc:sldChg>
    </pc:docChg>
  </pc:docChgLst>
  <pc:docChgLst>
    <pc:chgData name="SPADOLA Francesca (ENEST)" userId="c4a33d5c-94dd-4d91-bfb2-7fd22ae94d74" providerId="ADAL" clId="{928AC1A2-8EF3-4A0A-8605-96ECC2E9141B}"/>
    <pc:docChg chg="undo custSel addSld delSld modSld">
      <pc:chgData name="SPADOLA Francesca (ENEST)" userId="c4a33d5c-94dd-4d91-bfb2-7fd22ae94d74" providerId="ADAL" clId="{928AC1A2-8EF3-4A0A-8605-96ECC2E9141B}" dt="2025-09-08T16:50:55.743" v="1748" actId="6549"/>
      <pc:docMkLst>
        <pc:docMk/>
      </pc:docMkLst>
      <pc:sldChg chg="modSp mod">
        <pc:chgData name="SPADOLA Francesca (ENEST)" userId="c4a33d5c-94dd-4d91-bfb2-7fd22ae94d74" providerId="ADAL" clId="{928AC1A2-8EF3-4A0A-8605-96ECC2E9141B}" dt="2025-09-08T14:51:48.623" v="371" actId="20577"/>
        <pc:sldMkLst>
          <pc:docMk/>
          <pc:sldMk cId="0" sldId="263"/>
        </pc:sldMkLst>
        <pc:graphicFrameChg chg="modGraphic">
          <ac:chgData name="SPADOLA Francesca (ENEST)" userId="c4a33d5c-94dd-4d91-bfb2-7fd22ae94d74" providerId="ADAL" clId="{928AC1A2-8EF3-4A0A-8605-96ECC2E9141B}" dt="2025-09-08T14:51:48.623" v="371" actId="20577"/>
          <ac:graphicFrameMkLst>
            <pc:docMk/>
            <pc:sldMk cId="0" sldId="263"/>
            <ac:graphicFrameMk id="5" creationId="{90C53FDC-B4F0-4569-4F6D-9729220820BA}"/>
          </ac:graphicFrameMkLst>
        </pc:graphicFrameChg>
      </pc:sldChg>
      <pc:sldChg chg="modSp mod">
        <pc:chgData name="SPADOLA Francesca (ENEST)" userId="c4a33d5c-94dd-4d91-bfb2-7fd22ae94d74" providerId="ADAL" clId="{928AC1A2-8EF3-4A0A-8605-96ECC2E9141B}" dt="2025-09-08T15:29:50.545" v="770" actId="1076"/>
        <pc:sldMkLst>
          <pc:docMk/>
          <pc:sldMk cId="3818178772" sldId="264"/>
        </pc:sldMkLst>
        <pc:spChg chg="mod">
          <ac:chgData name="SPADOLA Francesca (ENEST)" userId="c4a33d5c-94dd-4d91-bfb2-7fd22ae94d74" providerId="ADAL" clId="{928AC1A2-8EF3-4A0A-8605-96ECC2E9141B}" dt="2025-09-08T15:29:42.722" v="769" actId="20577"/>
          <ac:spMkLst>
            <pc:docMk/>
            <pc:sldMk cId="3818178772" sldId="264"/>
            <ac:spMk id="3" creationId="{4790E15D-26C6-7EA4-409A-2628D7427A5B}"/>
          </ac:spMkLst>
        </pc:spChg>
        <pc:graphicFrameChg chg="mod modGraphic">
          <ac:chgData name="SPADOLA Francesca (ENEST)" userId="c4a33d5c-94dd-4d91-bfb2-7fd22ae94d74" providerId="ADAL" clId="{928AC1A2-8EF3-4A0A-8605-96ECC2E9141B}" dt="2025-09-08T15:29:50.545" v="770" actId="1076"/>
          <ac:graphicFrameMkLst>
            <pc:docMk/>
            <pc:sldMk cId="3818178772" sldId="264"/>
            <ac:graphicFrameMk id="6" creationId="{AE71C90A-6B49-43F2-E6F5-47C598A46737}"/>
          </ac:graphicFrameMkLst>
        </pc:graphicFrameChg>
      </pc:sldChg>
      <pc:sldChg chg="modSp mod">
        <pc:chgData name="SPADOLA Francesca (ENEST)" userId="c4a33d5c-94dd-4d91-bfb2-7fd22ae94d74" providerId="ADAL" clId="{928AC1A2-8EF3-4A0A-8605-96ECC2E9141B}" dt="2025-09-08T16:15:16.975" v="1624" actId="20577"/>
        <pc:sldMkLst>
          <pc:docMk/>
          <pc:sldMk cId="0" sldId="265"/>
        </pc:sldMkLst>
      </pc:sldChg>
      <pc:sldChg chg="delSp modSp mod">
        <pc:chgData name="SPADOLA Francesca (ENEST)" userId="c4a33d5c-94dd-4d91-bfb2-7fd22ae94d74" providerId="ADAL" clId="{928AC1A2-8EF3-4A0A-8605-96ECC2E9141B}" dt="2025-09-08T15:42:22.140" v="1085" actId="113"/>
        <pc:sldMkLst>
          <pc:docMk/>
          <pc:sldMk cId="0" sldId="267"/>
        </pc:sldMkLst>
        <pc:spChg chg="mod">
          <ac:chgData name="SPADOLA Francesca (ENEST)" userId="c4a33d5c-94dd-4d91-bfb2-7fd22ae94d74" providerId="ADAL" clId="{928AC1A2-8EF3-4A0A-8605-96ECC2E9141B}" dt="2025-09-08T15:39:04.879" v="954" actId="20577"/>
          <ac:spMkLst>
            <pc:docMk/>
            <pc:sldMk cId="0" sldId="267"/>
            <ac:spMk id="2" creationId="{00000000-0000-0000-0000-000000000000}"/>
          </ac:spMkLst>
        </pc:spChg>
        <pc:spChg chg="mod">
          <ac:chgData name="SPADOLA Francesca (ENEST)" userId="c4a33d5c-94dd-4d91-bfb2-7fd22ae94d74" providerId="ADAL" clId="{928AC1A2-8EF3-4A0A-8605-96ECC2E9141B}" dt="2025-09-08T15:42:22.140" v="1085" actId="113"/>
          <ac:spMkLst>
            <pc:docMk/>
            <pc:sldMk cId="0" sldId="267"/>
            <ac:spMk id="3" creationId="{00000000-0000-0000-0000-000000000000}"/>
          </ac:spMkLst>
        </pc:spChg>
        <pc:graphicFrameChg chg="mod">
          <ac:chgData name="SPADOLA Francesca (ENEST)" userId="c4a33d5c-94dd-4d91-bfb2-7fd22ae94d74" providerId="ADAL" clId="{928AC1A2-8EF3-4A0A-8605-96ECC2E9141B}" dt="2025-09-08T15:41:58.915" v="1077" actId="1076"/>
          <ac:graphicFrameMkLst>
            <pc:docMk/>
            <pc:sldMk cId="0" sldId="267"/>
            <ac:graphicFrameMk id="9" creationId="{F4297809-78A4-B073-C97E-983DF674089E}"/>
          </ac:graphicFrameMkLst>
        </pc:graphicFrameChg>
      </pc:sldChg>
      <pc:sldChg chg="addSp delSp modSp mod">
        <pc:chgData name="SPADOLA Francesca (ENEST)" userId="c4a33d5c-94dd-4d91-bfb2-7fd22ae94d74" providerId="ADAL" clId="{928AC1A2-8EF3-4A0A-8605-96ECC2E9141B}" dt="2025-09-08T15:41:13.962" v="1068" actId="13926"/>
        <pc:sldMkLst>
          <pc:docMk/>
          <pc:sldMk cId="149979067" sldId="268"/>
        </pc:sldMkLst>
        <pc:spChg chg="mod">
          <ac:chgData name="SPADOLA Francesca (ENEST)" userId="c4a33d5c-94dd-4d91-bfb2-7fd22ae94d74" providerId="ADAL" clId="{928AC1A2-8EF3-4A0A-8605-96ECC2E9141B}" dt="2025-09-08T15:38:32.114" v="941" actId="20577"/>
          <ac:spMkLst>
            <pc:docMk/>
            <pc:sldMk cId="149979067" sldId="268"/>
            <ac:spMk id="2" creationId="{17350BD2-7754-6068-380A-59072978A71C}"/>
          </ac:spMkLst>
        </pc:spChg>
        <pc:spChg chg="mod">
          <ac:chgData name="SPADOLA Francesca (ENEST)" userId="c4a33d5c-94dd-4d91-bfb2-7fd22ae94d74" providerId="ADAL" clId="{928AC1A2-8EF3-4A0A-8605-96ECC2E9141B}" dt="2025-09-08T15:41:13.962" v="1068" actId="13926"/>
          <ac:spMkLst>
            <pc:docMk/>
            <pc:sldMk cId="149979067" sldId="268"/>
            <ac:spMk id="3" creationId="{229C8EAB-D431-7628-8975-42D945ECA731}"/>
          </ac:spMkLst>
        </pc:spChg>
        <pc:spChg chg="mod">
          <ac:chgData name="SPADOLA Francesca (ENEST)" userId="c4a33d5c-94dd-4d91-bfb2-7fd22ae94d74" providerId="ADAL" clId="{928AC1A2-8EF3-4A0A-8605-96ECC2E9141B}" dt="2025-09-08T14:56:41.237" v="406" actId="1076"/>
          <ac:spMkLst>
            <pc:docMk/>
            <pc:sldMk cId="149979067" sldId="268"/>
            <ac:spMk id="4" creationId="{A50CB99B-EFA8-7E4A-6716-C96174607715}"/>
          </ac:spMkLst>
        </pc:spChg>
        <pc:graphicFrameChg chg="add mod modGraphic">
          <ac:chgData name="SPADOLA Francesca (ENEST)" userId="c4a33d5c-94dd-4d91-bfb2-7fd22ae94d74" providerId="ADAL" clId="{928AC1A2-8EF3-4A0A-8605-96ECC2E9141B}" dt="2025-09-08T14:56:47.683" v="408" actId="1076"/>
          <ac:graphicFrameMkLst>
            <pc:docMk/>
            <pc:sldMk cId="149979067" sldId="268"/>
            <ac:graphicFrameMk id="9" creationId="{15EE6DDE-7DEE-3707-D3D5-B51C1A8ACA28}"/>
          </ac:graphicFrameMkLst>
        </pc:graphicFrameChg>
      </pc:sldChg>
      <pc:sldChg chg="addSp delSp modSp del mod modNotesTx">
        <pc:chgData name="SPADOLA Francesca (ENEST)" userId="c4a33d5c-94dd-4d91-bfb2-7fd22ae94d74" providerId="ADAL" clId="{928AC1A2-8EF3-4A0A-8605-96ECC2E9141B}" dt="2025-09-08T15:52:10.498" v="1222" actId="47"/>
        <pc:sldMkLst>
          <pc:docMk/>
          <pc:sldMk cId="3674319902" sldId="269"/>
        </pc:sldMkLst>
      </pc:sldChg>
      <pc:sldChg chg="addSp delSp modSp mod delAnim modAnim">
        <pc:chgData name="SPADOLA Francesca (ENEST)" userId="c4a33d5c-94dd-4d91-bfb2-7fd22ae94d74" providerId="ADAL" clId="{928AC1A2-8EF3-4A0A-8605-96ECC2E9141B}" dt="2025-09-08T16:50:55.743" v="1748" actId="6549"/>
        <pc:sldMkLst>
          <pc:docMk/>
          <pc:sldMk cId="3187251468" sldId="270"/>
        </pc:sldMkLst>
      </pc:sldChg>
      <pc:sldChg chg="modSp del mod">
        <pc:chgData name="SPADOLA Francesca (ENEST)" userId="c4a33d5c-94dd-4d91-bfb2-7fd22ae94d74" providerId="ADAL" clId="{928AC1A2-8EF3-4A0A-8605-96ECC2E9141B}" dt="2025-09-08T15:06:23.206" v="689" actId="47"/>
        <pc:sldMkLst>
          <pc:docMk/>
          <pc:sldMk cId="926322423" sldId="271"/>
        </pc:sldMkLst>
      </pc:sldChg>
      <pc:sldChg chg="addSp delSp modSp mod modNotesTx">
        <pc:chgData name="SPADOLA Francesca (ENEST)" userId="c4a33d5c-94dd-4d91-bfb2-7fd22ae94d74" providerId="ADAL" clId="{928AC1A2-8EF3-4A0A-8605-96ECC2E9141B}" dt="2025-09-08T16:15:46.026" v="1626" actId="1076"/>
        <pc:sldMkLst>
          <pc:docMk/>
          <pc:sldMk cId="1736939193" sldId="276"/>
        </pc:sldMkLst>
        <pc:spChg chg="mod">
          <ac:chgData name="SPADOLA Francesca (ENEST)" userId="c4a33d5c-94dd-4d91-bfb2-7fd22ae94d74" providerId="ADAL" clId="{928AC1A2-8EF3-4A0A-8605-96ECC2E9141B}" dt="2025-09-08T15:36:17.580" v="892" actId="20577"/>
          <ac:spMkLst>
            <pc:docMk/>
            <pc:sldMk cId="1736939193" sldId="276"/>
            <ac:spMk id="3" creationId="{9254789E-0620-75D2-3AA6-BFCB8F6DB326}"/>
          </ac:spMkLst>
        </pc:spChg>
        <pc:spChg chg="add mod">
          <ac:chgData name="SPADOLA Francesca (ENEST)" userId="c4a33d5c-94dd-4d91-bfb2-7fd22ae94d74" providerId="ADAL" clId="{928AC1A2-8EF3-4A0A-8605-96ECC2E9141B}" dt="2025-09-08T16:15:46.026" v="1626" actId="1076"/>
          <ac:spMkLst>
            <pc:docMk/>
            <pc:sldMk cId="1736939193" sldId="276"/>
            <ac:spMk id="11" creationId="{8E6F4565-B4A5-C325-5DF3-364F63150D80}"/>
          </ac:spMkLst>
        </pc:spChg>
        <pc:spChg chg="add mod">
          <ac:chgData name="SPADOLA Francesca (ENEST)" userId="c4a33d5c-94dd-4d91-bfb2-7fd22ae94d74" providerId="ADAL" clId="{928AC1A2-8EF3-4A0A-8605-96ECC2E9141B}" dt="2025-09-08T16:12:58.795" v="1560" actId="20577"/>
          <ac:spMkLst>
            <pc:docMk/>
            <pc:sldMk cId="1736939193" sldId="276"/>
            <ac:spMk id="12" creationId="{794BB779-2893-0135-6E99-DDA63CED61B8}"/>
          </ac:spMkLst>
        </pc:spChg>
      </pc:sldChg>
      <pc:sldChg chg="addSp delSp modSp add del mod">
        <pc:chgData name="SPADOLA Francesca (ENEST)" userId="c4a33d5c-94dd-4d91-bfb2-7fd22ae94d74" providerId="ADAL" clId="{928AC1A2-8EF3-4A0A-8605-96ECC2E9141B}" dt="2025-09-08T15:52:55.702" v="1224" actId="47"/>
        <pc:sldMkLst>
          <pc:docMk/>
          <pc:sldMk cId="2615676058" sldId="279"/>
        </pc:sldMkLst>
      </pc:sldChg>
      <pc:sldChg chg="addSp delSp modSp del mod">
        <pc:chgData name="SPADOLA Francesca (ENEST)" userId="c4a33d5c-94dd-4d91-bfb2-7fd22ae94d74" providerId="ADAL" clId="{928AC1A2-8EF3-4A0A-8605-96ECC2E9141B}" dt="2025-09-08T14:33:30.789" v="239" actId="47"/>
        <pc:sldMkLst>
          <pc:docMk/>
          <pc:sldMk cId="2633508603" sldId="279"/>
        </pc:sldMkLst>
      </pc:sldChg>
      <pc:sldChg chg="addSp delSp modSp add mod">
        <pc:chgData name="SPADOLA Francesca (ENEST)" userId="c4a33d5c-94dd-4d91-bfb2-7fd22ae94d74" providerId="ADAL" clId="{928AC1A2-8EF3-4A0A-8605-96ECC2E9141B}" dt="2025-09-08T15:56:19.495" v="1397" actId="13926"/>
        <pc:sldMkLst>
          <pc:docMk/>
          <pc:sldMk cId="4135453927" sldId="280"/>
        </pc:sldMkLst>
        <pc:spChg chg="mod">
          <ac:chgData name="SPADOLA Francesca (ENEST)" userId="c4a33d5c-94dd-4d91-bfb2-7fd22ae94d74" providerId="ADAL" clId="{928AC1A2-8EF3-4A0A-8605-96ECC2E9141B}" dt="2025-09-08T15:51:16.352" v="1198" actId="20577"/>
          <ac:spMkLst>
            <pc:docMk/>
            <pc:sldMk cId="4135453927" sldId="280"/>
            <ac:spMk id="2" creationId="{070AC231-3FF2-E999-4671-DECEA5217401}"/>
          </ac:spMkLst>
        </pc:spChg>
        <pc:spChg chg="mod">
          <ac:chgData name="SPADOLA Francesca (ENEST)" userId="c4a33d5c-94dd-4d91-bfb2-7fd22ae94d74" providerId="ADAL" clId="{928AC1A2-8EF3-4A0A-8605-96ECC2E9141B}" dt="2025-09-08T15:56:19.495" v="1397" actId="13926"/>
          <ac:spMkLst>
            <pc:docMk/>
            <pc:sldMk cId="4135453927" sldId="280"/>
            <ac:spMk id="3" creationId="{07336A2D-EA65-D5CF-729D-699B0B8D92F5}"/>
          </ac:spMkLst>
        </pc:spChg>
        <pc:graphicFrameChg chg="add mod">
          <ac:chgData name="SPADOLA Francesca (ENEST)" userId="c4a33d5c-94dd-4d91-bfb2-7fd22ae94d74" providerId="ADAL" clId="{928AC1A2-8EF3-4A0A-8605-96ECC2E9141B}" dt="2025-09-08T15:51:52.184" v="1221" actId="1076"/>
          <ac:graphicFrameMkLst>
            <pc:docMk/>
            <pc:sldMk cId="4135453927" sldId="280"/>
            <ac:graphicFrameMk id="5" creationId="{6DC4ADA5-F714-E7ED-24A5-3B1B1AE4C77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4E4BC-645D-495E-9B65-55826E29E149}" type="datetimeFigureOut">
              <a:rPr lang="en-IE" smtClean="0"/>
              <a:t>15/09/2025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F5186-4724-40B4-81A2-4F57D1D69BC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3156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IE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F5186-4724-40B4-81A2-4F57D1D69BCB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1551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F5186-4724-40B4-81A2-4F57D1D69BCB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51354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IE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8119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6C1FD-E9A6-F73C-BFB0-FA2DE8350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AD4ADC-AFCE-F34D-716F-33720152A2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C3500F-4E47-207F-551D-16E3F55B6A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IE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93B5B-4708-965A-85F2-EF2DBA7D3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0563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4439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16822-C2AC-E356-5139-1068F165F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3C4565-8E46-62DF-EC72-BE58C6D13D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CB249F-B458-7F26-757E-F7F674E80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b="1">
              <a:solidFill>
                <a:srgbClr val="0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61948B-5F78-F324-5817-E7EB6DE335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9236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7037CE-561E-F328-9823-58E56FE6F5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3ED6F8-57EC-E7E5-DF84-04611EAAFC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67F088-303C-DB0D-0829-C2C7CD4FB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E57545-4E69-B3A6-70D5-B9719029E5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50013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  <a:p>
            <a:endParaRPr lang="en-IE" u="sn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F5186-4724-40B4-81A2-4F57D1D69BCB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52294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83B82-6214-7AD5-CC47-03937B019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BF3C0B-2531-7D5B-90DE-60C08D3FF6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791D3B-E10A-FA4B-EF39-A27B76C8AF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FDB4B-E269-6123-D955-13386F4B16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AF42C4-7807-4806-931A-6DCC344A8CD6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7481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3E5D903B-5079-4940-F65D-21AA374FD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:notes">
            <a:extLst>
              <a:ext uri="{FF2B5EF4-FFF2-40B4-BE49-F238E27FC236}">
                <a16:creationId xmlns:a16="http://schemas.microsoft.com/office/drawing/2014/main" id="{23E86283-1E46-CF5D-870C-597439523DE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:notes">
            <a:extLst>
              <a:ext uri="{FF2B5EF4-FFF2-40B4-BE49-F238E27FC236}">
                <a16:creationId xmlns:a16="http://schemas.microsoft.com/office/drawing/2014/main" id="{27CB5170-B43C-D7C4-84DD-D2003C144B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08311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page option 1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75400-3E4A-4805-76D4-89E3DBA22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28650" y="6317487"/>
            <a:ext cx="2057400" cy="172523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algn="l"/>
            <a:r>
              <a:rPr lang="fr-BE"/>
              <a:t>DD/MM/YYYY</a:t>
            </a:r>
            <a:endParaRPr lang="en-IE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90A50-B43D-A2B6-515F-75425256AC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040715"/>
            <a:ext cx="7886700" cy="1020337"/>
          </a:xfrm>
          <a:noFill/>
        </p:spPr>
        <p:txBody>
          <a:bodyPr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a title</a:t>
            </a:r>
            <a:endParaRPr lang="en-IE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9D02D42-BA7D-84CC-873F-80F08362B3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650" y="4219575"/>
            <a:ext cx="3696891" cy="611188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600E4EF-7051-9AAC-2C78-0958FBC514B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8650" y="5243158"/>
            <a:ext cx="2382635" cy="304616"/>
          </a:xfrm>
          <a:solidFill>
            <a:schemeClr val="accent5"/>
          </a:solidFill>
          <a:ln w="12700" cap="rnd">
            <a:noFill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marL="0" indent="0">
              <a:buNone/>
              <a:defRPr sz="12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European Commission">
            <a:extLst>
              <a:ext uri="{FF2B5EF4-FFF2-40B4-BE49-F238E27FC236}">
                <a16:creationId xmlns:a16="http://schemas.microsoft.com/office/drawing/2014/main" id="{85D80D5D-B11B-B8B1-1D33-81E7377D595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7537" y="5738785"/>
            <a:ext cx="1908018" cy="9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2920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>
          <p15:clr>
            <a:srgbClr val="FBAE40"/>
          </p15:clr>
        </p15:guide>
        <p15:guide id="4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04D590-9922-C06A-407C-2B718394A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36" y="2252525"/>
            <a:ext cx="8341178" cy="765253"/>
          </a:xfrm>
        </p:spPr>
        <p:txBody>
          <a:bodyPr/>
          <a:lstStyle/>
          <a:p>
            <a:r>
              <a:rPr lang="en-IE" sz="4800"/>
              <a:t>Preparation, Award and Contract</a:t>
            </a:r>
            <a:br>
              <a:rPr lang="en-IE" sz="4800"/>
            </a:br>
            <a:r>
              <a:rPr lang="en-IE" sz="4800">
                <a:solidFill>
                  <a:srgbClr val="FFC000"/>
                </a:solidFill>
              </a:rPr>
              <a:t>The Application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1456CEF-57DB-B4CE-60F1-7B93F72DA5B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650" y="4021931"/>
            <a:ext cx="3943350" cy="458391"/>
          </a:xfrm>
        </p:spPr>
        <p:txBody>
          <a:bodyPr vert="horz" lIns="108000" tIns="108000" rIns="108000" bIns="108000" rtlCol="0" anchor="t">
            <a:noAutofit/>
          </a:bodyPr>
          <a:lstStyle/>
          <a:p>
            <a:r>
              <a:rPr lang="en-IE" err="1"/>
              <a:t>eGrant</a:t>
            </a:r>
            <a:r>
              <a:rPr lang="en-IE"/>
              <a:t> onboarding for Twinning with lump sum budget</a:t>
            </a:r>
          </a:p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68706F-E58B-D844-F68A-2379B7D107A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73791" y="5867101"/>
            <a:ext cx="2488469" cy="609462"/>
          </a:xfrm>
        </p:spPr>
        <p:txBody>
          <a:bodyPr/>
          <a:lstStyle/>
          <a:p>
            <a:r>
              <a:rPr lang="en-IE"/>
              <a:t>National Contact Points meeting</a:t>
            </a:r>
          </a:p>
          <a:p>
            <a:r>
              <a:rPr lang="en-IE">
                <a:cs typeface="Arial"/>
              </a:rPr>
              <a:t>Berlin, 17 September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0B704-6AC9-1CDA-9098-3786DE9D6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FFC87-028B-810A-2B28-5D86C180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Evaluation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3981E-6661-56EA-4D76-FB3DB28ED8ED}"/>
              </a:ext>
            </a:extLst>
          </p:cNvPr>
          <p:cNvSpPr txBox="1"/>
          <p:nvPr/>
        </p:nvSpPr>
        <p:spPr>
          <a:xfrm>
            <a:off x="463105" y="1097280"/>
            <a:ext cx="8549640" cy="45858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 i="1">
              <a:solidFill>
                <a:srgbClr val="000000"/>
              </a:solidFill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IE" sz="2000" i="1" dirty="0">
                <a:solidFill>
                  <a:srgbClr val="000000"/>
                </a:solidFill>
              </a:rPr>
              <a:t> </a:t>
            </a:r>
            <a:endParaRPr lang="en-IE" sz="2000" i="1" dirty="0">
              <a:solidFill>
                <a:srgbClr val="000000"/>
              </a:solidFill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3200" i="1" dirty="0">
                <a:solidFill>
                  <a:srgbClr val="000000"/>
                </a:solidFill>
              </a:rPr>
              <a:t>Same evaluation procedure</a:t>
            </a:r>
            <a:endParaRPr lang="en-IE" sz="3200" i="1" dirty="0">
              <a:solidFill>
                <a:srgbClr val="000000"/>
              </a:solidFill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3200" i="1" dirty="0">
                <a:solidFill>
                  <a:srgbClr val="000000"/>
                </a:solidFill>
                <a:ea typeface="Calibri"/>
                <a:cs typeface="Calibri"/>
              </a:rPr>
              <a:t>Same admissibility </a:t>
            </a:r>
            <a:endParaRPr lang="en-IE" sz="3200" i="1" dirty="0">
              <a:solidFill>
                <a:srgbClr val="0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3200" i="1" dirty="0">
                <a:solidFill>
                  <a:srgbClr val="000000"/>
                </a:solidFill>
              </a:rPr>
              <a:t>Same award criteria</a:t>
            </a:r>
            <a:endParaRPr lang="en-IE" sz="3200" i="1" dirty="0">
              <a:solidFill>
                <a:srgbClr val="000000"/>
              </a:solidFill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3200" i="1" dirty="0">
                <a:solidFill>
                  <a:srgbClr val="000000"/>
                </a:solidFill>
              </a:rPr>
              <a:t>Same thresholds</a:t>
            </a:r>
            <a:endParaRPr lang="en-IE" sz="3200" i="1" dirty="0">
              <a:solidFill>
                <a:srgbClr val="000000"/>
              </a:solidFill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3200" i="1">
              <a:solidFill>
                <a:srgbClr val="000000"/>
              </a:solidFill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3200" i="1" dirty="0">
                <a:solidFill>
                  <a:srgbClr val="000000"/>
                </a:solidFill>
              </a:rPr>
              <a:t>Budget NOT an award criteria</a:t>
            </a:r>
            <a:endParaRPr lang="en-IE" sz="3200" i="1" dirty="0">
              <a:solidFill>
                <a:srgbClr val="000000"/>
              </a:solidFill>
              <a:ea typeface="Calibri"/>
              <a:cs typeface="Calibri"/>
            </a:endParaRPr>
          </a:p>
          <a:p>
            <a:pPr marL="1714500" lvl="3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  <a:p>
            <a:pPr marL="1714500" lvl="3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C7190C-8F05-D29E-E8CA-E0382E2204F8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4A94EBB-541B-A088-0A87-BF90EAFD8241}"/>
              </a:ext>
            </a:extLst>
          </p:cNvPr>
          <p:cNvSpPr/>
          <p:nvPr/>
        </p:nvSpPr>
        <p:spPr>
          <a:xfrm>
            <a:off x="6774788" y="2104401"/>
            <a:ext cx="2089052" cy="218432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b="1"/>
              <a:t>NO CHANGES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F835C164-2517-6880-E601-3805DEE08920}"/>
              </a:ext>
            </a:extLst>
          </p:cNvPr>
          <p:cNvSpPr/>
          <p:nvPr/>
        </p:nvSpPr>
        <p:spPr>
          <a:xfrm>
            <a:off x="6372664" y="1733525"/>
            <a:ext cx="253219" cy="2926080"/>
          </a:xfrm>
          <a:prstGeom prst="rightBrace">
            <a:avLst/>
          </a:prstGeom>
          <a:ln w="5715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6054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62029-B950-CB3E-EB6A-78806B0C7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3FE06-BD13-C14F-4DE0-9B7AE0FF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Grant Agreement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9D4A91-3835-756D-B461-D047002973BB}"/>
              </a:ext>
            </a:extLst>
          </p:cNvPr>
          <p:cNvSpPr txBox="1"/>
          <p:nvPr/>
        </p:nvSpPr>
        <p:spPr>
          <a:xfrm>
            <a:off x="463105" y="1097280"/>
            <a:ext cx="8549640" cy="55092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IE" dirty="0"/>
              <a:t>  </a:t>
            </a:r>
            <a:endParaRPr lang="en-IE" sz="2400" i="1" dirty="0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2400" i="1" dirty="0">
                <a:latin typeface="+mj-lt"/>
              </a:rPr>
              <a:t> Terms and conditions: include general conditions and details of the agreement </a:t>
            </a:r>
            <a:endParaRPr lang="en-IE" sz="2400" i="1" dirty="0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 i="1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2400" i="1" dirty="0">
                <a:latin typeface="+mj-lt"/>
                <a:ea typeface="Calibri"/>
                <a:cs typeface="Calibri"/>
              </a:rPr>
              <a:t>Annex 1     Description of the action (proposal + Twinning fiche)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 i="1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2400" i="1" dirty="0">
                <a:latin typeface="+mj-lt"/>
                <a:ea typeface="Calibri"/>
                <a:cs typeface="Calibri"/>
              </a:rPr>
              <a:t>Annex 2    Estimated budget for the action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400" i="1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2400" i="1" dirty="0">
                <a:latin typeface="+mj-lt"/>
                <a:ea typeface="Calibri"/>
                <a:cs typeface="Calibri"/>
              </a:rPr>
              <a:t>Annex 3   Accession forms (if applicable) </a:t>
            </a:r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sz="2400" i="1">
              <a:latin typeface="+mj-lt"/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sz="2400" i="1" dirty="0">
                <a:latin typeface="+mj-lt"/>
                <a:ea typeface="Calibri"/>
                <a:cs typeface="Calibri"/>
              </a:rPr>
              <a:t>Annex 4 Model for the financial statements</a:t>
            </a:r>
            <a:endParaRPr lang="en-IE" sz="2400" i="1" dirty="0">
              <a:highlight>
                <a:srgbClr val="FFFF00"/>
              </a:highligh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02AB29-27CD-7176-62B9-D6FBC834DC7D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FA5DD69-4EA9-49A8-2E35-8CBA08D19A98}"/>
              </a:ext>
            </a:extLst>
          </p:cNvPr>
          <p:cNvSpPr/>
          <p:nvPr/>
        </p:nvSpPr>
        <p:spPr>
          <a:xfrm>
            <a:off x="337625" y="1285117"/>
            <a:ext cx="3383280" cy="1361049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381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/>
              <a:t>NEW STRUCTURE</a:t>
            </a:r>
            <a:endParaRPr lang="en-IE" sz="2400" b="1">
              <a:ea typeface="Calibri"/>
              <a:cs typeface="Calibri"/>
            </a:endParaRPr>
          </a:p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74334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The Application</a:t>
            </a: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571500" y="1097280"/>
            <a:ext cx="8362188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IE" sz="1200" b="1"/>
          </a:p>
          <a:p>
            <a:pPr algn="ctr"/>
            <a:r>
              <a:rPr lang="en-IE" b="1"/>
              <a:t>DESCRIPTION OF THE ACTION</a:t>
            </a:r>
          </a:p>
          <a:p>
            <a:pPr algn="ctr"/>
            <a:r>
              <a:rPr lang="en-IE" sz="2000" b="1"/>
              <a:t>Cover Page</a:t>
            </a:r>
            <a:endParaRPr lang="en-IE" sz="1200" b="1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</p:txBody>
      </p:sp>
      <p:sp>
        <p:nvSpPr>
          <p:cNvPr id="4" name="Rectangle 3"/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27" name="Picture 3" descr="flag_yellow_low">
            <a:extLst>
              <a:ext uri="{FF2B5EF4-FFF2-40B4-BE49-F238E27FC236}">
                <a16:creationId xmlns:a16="http://schemas.microsoft.com/office/drawing/2014/main" id="{2C3AAF37-8741-63D1-3784-75B1EC167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190415"/>
            <a:ext cx="987551" cy="673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C53FDC-B4F0-4569-4F6D-972922082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402000"/>
              </p:ext>
            </p:extLst>
          </p:nvPr>
        </p:nvGraphicFramePr>
        <p:xfrm>
          <a:off x="443552" y="1965642"/>
          <a:ext cx="8004412" cy="4558637"/>
        </p:xfrm>
        <a:graphic>
          <a:graphicData uri="http://schemas.openxmlformats.org/drawingml/2006/table">
            <a:tbl>
              <a:tblPr/>
              <a:tblGrid>
                <a:gridCol w="4319517">
                  <a:extLst>
                    <a:ext uri="{9D8B030D-6E8A-4147-A177-3AD203B41FA5}">
                      <a16:colId xmlns:a16="http://schemas.microsoft.com/office/drawing/2014/main" val="4003713397"/>
                    </a:ext>
                  </a:extLst>
                </a:gridCol>
                <a:gridCol w="3684895">
                  <a:extLst>
                    <a:ext uri="{9D8B030D-6E8A-4147-A177-3AD203B41FA5}">
                      <a16:colId xmlns:a16="http://schemas.microsoft.com/office/drawing/2014/main" val="954480564"/>
                    </a:ext>
                  </a:extLst>
                </a:gridCol>
              </a:tblGrid>
              <a:tr h="575646">
                <a:tc gridSpan="2">
                  <a:txBody>
                    <a:bodyPr/>
                    <a:lstStyle/>
                    <a:p>
                      <a:pPr algn="just" rtl="0" fontAlgn="base">
                        <a:lnSpc>
                          <a:spcPts val="1295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Please ensure consistency with the Twinning Fiche.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398623"/>
                  </a:ext>
                </a:extLst>
              </a:tr>
              <a:tr h="255422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name:</a:t>
                      </a: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[project title]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813536"/>
                  </a:ext>
                </a:extLst>
              </a:tr>
              <a:tr h="255422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acronym:</a:t>
                      </a: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[acronym]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321439"/>
                  </a:ext>
                </a:extLst>
              </a:tr>
              <a:tr h="56220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Coordinator contact: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 MS NCP</a:t>
                      </a:r>
                      <a:r>
                        <a:rPr lang="en-US" sz="1400" b="0" i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400" b="0" i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[name NAME], [NCP], [country name]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596822"/>
                  </a:ext>
                </a:extLst>
              </a:tr>
              <a:tr h="59441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 project leader (MS PL):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 MS official directing the implementation.</a:t>
                      </a:r>
                      <a:r>
                        <a:rPr lang="en-US" sz="1400" b="0" i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604415"/>
                  </a:ext>
                </a:extLst>
              </a:tr>
              <a:tr h="572544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Resident twinning advisor (RTA):</a:t>
                      </a: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0" i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 Twinning Light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…. </a:t>
                      </a:r>
                    </a:p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[insert RTA start date of availability] </a:t>
                      </a:r>
                      <a:r>
                        <a:rPr lang="en-US" sz="1400" b="0" i="1">
                          <a:solidFill>
                            <a:srgbClr val="4AA55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r>
                        <a:rPr lang="en-US" sz="1400" b="0" i="0">
                          <a:solidFill>
                            <a:srgbClr val="4AA55B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955525"/>
                  </a:ext>
                </a:extLst>
              </a:tr>
              <a:tr h="87905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Junior project leader(s) (</a:t>
                      </a:r>
                      <a:r>
                        <a:rPr lang="en-US" sz="1400" b="1" i="0" err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jPLs</a:t>
                      </a: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):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algn="just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Junior MS officials directing the implementation (one per MS).</a:t>
                      </a:r>
                      <a:r>
                        <a:rPr lang="en-US" sz="1400" b="0" i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just" defTabSz="457200" rtl="0" eaLnBrk="1" fontAlgn="base" latinLnBrk="0" hangingPunct="1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 Twinning Light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…,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341904"/>
                  </a:ext>
                </a:extLst>
              </a:tr>
              <a:tr h="56192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Component leaders (CL):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…,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093338"/>
                  </a:ext>
                </a:extLst>
              </a:tr>
              <a:tr h="255422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Project starting date:</a:t>
                      </a: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[dd/mm/</a:t>
                      </a:r>
                      <a:r>
                        <a:rPr lang="en-GB" sz="1400" b="0" i="0" err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440379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32B97494-4270-F30F-CF3D-17F3C263478E}"/>
              </a:ext>
            </a:extLst>
          </p:cNvPr>
          <p:cNvSpPr/>
          <p:nvPr/>
        </p:nvSpPr>
        <p:spPr>
          <a:xfrm>
            <a:off x="443552" y="2971800"/>
            <a:ext cx="1414955" cy="914400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DF67D-1E18-AB4B-D8E3-B3CEBD976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1E7AE-89FE-835B-38D9-5BB5ACAD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The Application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71FBB9-9ED4-D485-2FE1-F4B2069603E0}"/>
              </a:ext>
            </a:extLst>
          </p:cNvPr>
          <p:cNvSpPr txBox="1"/>
          <p:nvPr/>
        </p:nvSpPr>
        <p:spPr>
          <a:xfrm>
            <a:off x="571500" y="1097280"/>
            <a:ext cx="8362188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IE" sz="1200" b="1"/>
          </a:p>
          <a:p>
            <a:pPr algn="ctr"/>
            <a:r>
              <a:rPr lang="en-IE" b="1"/>
              <a:t>DESCRIPTION OF THE ACTION</a:t>
            </a:r>
          </a:p>
          <a:p>
            <a:pPr algn="ctr"/>
            <a:r>
              <a:rPr lang="en-IE" sz="2000" b="1"/>
              <a:t>Cover Page</a:t>
            </a:r>
            <a:endParaRPr lang="en-IE" sz="1200" b="1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12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sz="20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62C0CF-F653-668C-D1DC-715563A3A4AE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027" name="Picture 3" descr="flag_yellow_low">
            <a:extLst>
              <a:ext uri="{FF2B5EF4-FFF2-40B4-BE49-F238E27FC236}">
                <a16:creationId xmlns:a16="http://schemas.microsoft.com/office/drawing/2014/main" id="{912EA5A1-FC78-C307-6154-EDDA76080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190415"/>
            <a:ext cx="987551" cy="673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924D04E-1A92-4857-D65C-90702B5A10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781081"/>
              </p:ext>
            </p:extLst>
          </p:nvPr>
        </p:nvGraphicFramePr>
        <p:xfrm>
          <a:off x="743803" y="1985028"/>
          <a:ext cx="7828697" cy="4747236"/>
        </p:xfrm>
        <a:graphic>
          <a:graphicData uri="http://schemas.openxmlformats.org/drawingml/2006/table">
            <a:tbl>
              <a:tblPr/>
              <a:tblGrid>
                <a:gridCol w="1324949">
                  <a:extLst>
                    <a:ext uri="{9D8B030D-6E8A-4147-A177-3AD203B41FA5}">
                      <a16:colId xmlns:a16="http://schemas.microsoft.com/office/drawing/2014/main" val="1683217967"/>
                    </a:ext>
                  </a:extLst>
                </a:gridCol>
                <a:gridCol w="1514228">
                  <a:extLst>
                    <a:ext uri="{9D8B030D-6E8A-4147-A177-3AD203B41FA5}">
                      <a16:colId xmlns:a16="http://schemas.microsoft.com/office/drawing/2014/main" val="1245762235"/>
                    </a:ext>
                  </a:extLst>
                </a:gridCol>
                <a:gridCol w="1693544">
                  <a:extLst>
                    <a:ext uri="{9D8B030D-6E8A-4147-A177-3AD203B41FA5}">
                      <a16:colId xmlns:a16="http://schemas.microsoft.com/office/drawing/2014/main" val="488087108"/>
                    </a:ext>
                  </a:extLst>
                </a:gridCol>
                <a:gridCol w="1210178">
                  <a:extLst>
                    <a:ext uri="{9D8B030D-6E8A-4147-A177-3AD203B41FA5}">
                      <a16:colId xmlns:a16="http://schemas.microsoft.com/office/drawing/2014/main" val="277980108"/>
                    </a:ext>
                  </a:extLst>
                </a:gridCol>
                <a:gridCol w="1042899">
                  <a:extLst>
                    <a:ext uri="{9D8B030D-6E8A-4147-A177-3AD203B41FA5}">
                      <a16:colId xmlns:a16="http://schemas.microsoft.com/office/drawing/2014/main" val="773418701"/>
                    </a:ext>
                  </a:extLst>
                </a:gridCol>
                <a:gridCol w="1042899">
                  <a:extLst>
                    <a:ext uri="{9D8B030D-6E8A-4147-A177-3AD203B41FA5}">
                      <a16:colId xmlns:a16="http://schemas.microsoft.com/office/drawing/2014/main" val="1159419751"/>
                    </a:ext>
                  </a:extLst>
                </a:gridCol>
              </a:tblGrid>
              <a:tr h="631865">
                <a:tc gridSpan="6"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PARTICIPANTS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l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Please ensure consistency with the administrative information entered into the Submission System screens. 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4045078"/>
                  </a:ext>
                </a:extLst>
              </a:tr>
              <a:tr h="600067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Partner No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Role 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Short Name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Legal Name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Country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PIC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574467"/>
                  </a:ext>
                </a:extLst>
              </a:tr>
              <a:tr h="750627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COO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Lead MS</a:t>
                      </a:r>
                      <a:r>
                        <a:rPr lang="en-US" sz="1400" b="0" i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8719875"/>
                  </a:ext>
                </a:extLst>
              </a:tr>
              <a:tr h="949766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2 </a:t>
                      </a:r>
                    </a:p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N.A. for Twinning Light</a:t>
                      </a:r>
                      <a:endParaRPr lang="en-US" sz="1400" b="0" i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BEN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Junior MS</a:t>
                      </a:r>
                      <a:r>
                        <a:rPr lang="en-US" sz="1400" b="0" i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892856"/>
                  </a:ext>
                </a:extLst>
              </a:tr>
              <a:tr h="1501342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3 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N.A. for Twinning Light</a:t>
                      </a:r>
                      <a:endParaRPr lang="en-US" sz="1400" b="0" i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BEN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1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Junior MS</a:t>
                      </a:r>
                      <a:r>
                        <a:rPr lang="en-US" sz="1400" b="0" i="0">
                          <a:solidFill>
                            <a:srgbClr val="80808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667917"/>
                  </a:ext>
                </a:extLst>
              </a:tr>
              <a:tr h="268714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… </a:t>
                      </a:r>
                      <a:endParaRPr lang="en-US" sz="1400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147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59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E6F19-EE21-544E-9449-CF9B2B03E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61A57-E690-11CB-DF49-A1DCFB80B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Relevance and Design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90E15D-26C6-7EA4-409A-2628D7427A5B}"/>
              </a:ext>
            </a:extLst>
          </p:cNvPr>
          <p:cNvSpPr txBox="1"/>
          <p:nvPr/>
        </p:nvSpPr>
        <p:spPr>
          <a:xfrm>
            <a:off x="449082" y="1246328"/>
            <a:ext cx="8430842" cy="560153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/>
              <a:t>1- RELEVANCE &amp; DESIGN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Project Understanding</a:t>
            </a:r>
            <a:r>
              <a:rPr lang="en-US" sz="2000" dirty="0"/>
              <a:t>:</a:t>
            </a:r>
            <a:endParaRPr lang="en-US" sz="2000" dirty="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endParaRPr lang="en-US" sz="2000"/>
          </a:p>
          <a:p>
            <a:r>
              <a:rPr lang="en-US" sz="2000" dirty="0"/>
              <a:t>Components, methodology, activities/results,</a:t>
            </a:r>
            <a:endParaRPr lang="en-US" dirty="0">
              <a:ea typeface="Calibri"/>
              <a:cs typeface="Calibri"/>
            </a:endParaRPr>
          </a:p>
          <a:p>
            <a:r>
              <a:rPr lang="en-US" sz="2000" dirty="0"/>
              <a:t>MS admin model, comparative advantage, cross-cutting,</a:t>
            </a:r>
            <a:endParaRPr lang="en-US" sz="2000" dirty="0">
              <a:ea typeface="Calibri"/>
              <a:cs typeface="Calibri"/>
            </a:endParaRPr>
          </a:p>
          <a:p>
            <a:r>
              <a:rPr lang="en-US" sz="2000" dirty="0"/>
              <a:t>risk management </a:t>
            </a:r>
            <a:endParaRPr lang="en-US" sz="2000" dirty="0">
              <a:ea typeface="Calibri"/>
              <a:cs typeface="Calibri"/>
            </a:endParaRPr>
          </a:p>
          <a:p>
            <a:endParaRPr lang="en-US" sz="1200" dirty="0">
              <a:ea typeface="Calibri"/>
              <a:cs typeface="Calibri"/>
            </a:endParaRPr>
          </a:p>
          <a:p>
            <a:r>
              <a:rPr lang="en-IE" b="1" dirty="0"/>
              <a:t>2 - IMPLEMENTATION</a:t>
            </a:r>
            <a:endParaRPr lang="en-IE" b="1" dirty="0">
              <a:ea typeface="Calibri"/>
              <a:cs typeface="Calibri"/>
            </a:endParaRPr>
          </a:p>
          <a:p>
            <a:r>
              <a:rPr lang="en-US" sz="2000" dirty="0"/>
              <a:t>Consortium set-up and management - </a:t>
            </a:r>
            <a:r>
              <a:rPr lang="en-US" sz="2000" dirty="0">
                <a:solidFill>
                  <a:srgbClr val="00B050"/>
                </a:solidFill>
              </a:rPr>
              <a:t>IF APPLICABLE </a:t>
            </a:r>
            <a:endParaRPr lang="en-US" sz="2000" dirty="0">
              <a:solidFill>
                <a:srgbClr val="00B050"/>
              </a:solidFill>
              <a:ea typeface="Calibri"/>
              <a:cs typeface="Calibri"/>
            </a:endParaRPr>
          </a:p>
          <a:p>
            <a:r>
              <a:rPr lang="en-US" sz="2000" dirty="0"/>
              <a:t>Project management and M&amp;E strategy</a:t>
            </a:r>
            <a:endParaRPr lang="en-US" sz="2000" dirty="0">
              <a:ea typeface="Calibri"/>
              <a:cs typeface="Calibri"/>
            </a:endParaRPr>
          </a:p>
          <a:p>
            <a:r>
              <a:rPr lang="en-US" sz="2000" dirty="0"/>
              <a:t>Cost effectiveness and financial management</a:t>
            </a:r>
            <a:endParaRPr lang="en-US" sz="2000">
              <a:ea typeface="Calibri"/>
              <a:cs typeface="Calibri"/>
            </a:endParaRPr>
          </a:p>
          <a:p>
            <a:r>
              <a:rPr lang="en-US" sz="2000" dirty="0"/>
              <a:t>Project teams, staff and experts: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 work plan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b="1" dirty="0"/>
              <a:t>3 - SUSTAINABILITY</a:t>
            </a:r>
            <a:endParaRPr lang="en-US" b="1" dirty="0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US" dirty="0"/>
              <a:t>Impact, multiplier effect and continuation  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F1BC34-C2EC-F834-7429-3C5C7A35AB9E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0625C589-2E1C-7CD6-ABF5-625EDD83F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95" y="4983129"/>
            <a:ext cx="9915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IE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I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id="{F65FA213-DFCD-F2A6-730C-1745BDA82636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209800" y="3074718"/>
            <a:ext cx="64308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IE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IE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E71C90A-6B49-43F2-E6F5-47C598A467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95696"/>
              </p:ext>
            </p:extLst>
          </p:nvPr>
        </p:nvGraphicFramePr>
        <p:xfrm>
          <a:off x="642937" y="2012156"/>
          <a:ext cx="5410200" cy="1141190"/>
        </p:xfrm>
        <a:graphic>
          <a:graphicData uri="http://schemas.openxmlformats.org/drawingml/2006/table">
            <a:tbl>
              <a:tblPr/>
              <a:tblGrid>
                <a:gridCol w="5410200">
                  <a:extLst>
                    <a:ext uri="{9D8B030D-6E8A-4147-A177-3AD203B41FA5}">
                      <a16:colId xmlns:a16="http://schemas.microsoft.com/office/drawing/2014/main" val="522577607"/>
                    </a:ext>
                  </a:extLst>
                </a:gridCol>
              </a:tblGrid>
              <a:tr h="892968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900" b="1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Project understanding</a:t>
                      </a:r>
                      <a:r>
                        <a:rPr lang="en-US" sz="9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just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US" sz="800" b="0" i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Present an assessment of the project and its needs.</a:t>
                      </a:r>
                      <a:r>
                        <a:rPr lang="en-US" sz="8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b="0" i="0">
                        <a:solidFill>
                          <a:srgbClr val="595959"/>
                        </a:solidFill>
                        <a:effectLst/>
                      </a:endParaRPr>
                    </a:p>
                    <a:p>
                      <a:pPr algn="just" rtl="0" fontAlgn="base">
                        <a:lnSpc>
                          <a:spcPts val="971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US" sz="800" b="0" i="1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Present briefly how you see this project as part of a larger (reform) process and your plans for coordination and cooperation with other actors in the same sector.</a:t>
                      </a:r>
                      <a:r>
                        <a:rPr lang="en-US" sz="800" b="0" i="0">
                          <a:solidFill>
                            <a:srgbClr val="595959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endParaRPr lang="en-US" b="0" i="0">
                        <a:solidFill>
                          <a:srgbClr val="595959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951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600" b="0" i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Insert text </a:t>
                      </a:r>
                      <a:endParaRPr lang="en-GB" sz="1600" b="0" i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3498669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41C6D216-95F2-F54E-3EC1-C8CBDC369CA0}"/>
              </a:ext>
            </a:extLst>
          </p:cNvPr>
          <p:cNvSpPr/>
          <p:nvPr/>
        </p:nvSpPr>
        <p:spPr>
          <a:xfrm>
            <a:off x="159059" y="1832369"/>
            <a:ext cx="6371314" cy="1016588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3B573702-0A1B-4A4C-4F05-CD4B71486F22}"/>
              </a:ext>
            </a:extLst>
          </p:cNvPr>
          <p:cNvSpPr/>
          <p:nvPr/>
        </p:nvSpPr>
        <p:spPr>
          <a:xfrm rot="1740000">
            <a:off x="6564876" y="1294049"/>
            <a:ext cx="2112239" cy="1386396"/>
          </a:xfrm>
          <a:prstGeom prst="wedgeEllipse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1600"/>
              <a:t>Same  wording as in current Twinning proposal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B5967CC-6954-ABC6-F7A8-28F3523F2572}"/>
              </a:ext>
            </a:extLst>
          </p:cNvPr>
          <p:cNvSpPr/>
          <p:nvPr/>
        </p:nvSpPr>
        <p:spPr>
          <a:xfrm>
            <a:off x="7167557" y="3170065"/>
            <a:ext cx="1460938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/>
              <a:t>No changes</a:t>
            </a: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05170078-AEDB-DA40-CD8B-54C03F0FC8C4}"/>
              </a:ext>
            </a:extLst>
          </p:cNvPr>
          <p:cNvSpPr/>
          <p:nvPr/>
        </p:nvSpPr>
        <p:spPr>
          <a:xfrm>
            <a:off x="6675741" y="3270545"/>
            <a:ext cx="299919" cy="710904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320F47-7678-EE19-625C-02D1BC727ACB}"/>
              </a:ext>
            </a:extLst>
          </p:cNvPr>
          <p:cNvSpPr/>
          <p:nvPr/>
        </p:nvSpPr>
        <p:spPr>
          <a:xfrm>
            <a:off x="5425192" y="5919103"/>
            <a:ext cx="1804305" cy="76190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/>
              <a:t>In line with Twinning fiche</a:t>
            </a:r>
          </a:p>
        </p:txBody>
      </p:sp>
    </p:spTree>
    <p:extLst>
      <p:ext uri="{BB962C8B-B14F-4D97-AF65-F5344CB8AC3E}">
        <p14:creationId xmlns:p14="http://schemas.microsoft.com/office/powerpoint/2010/main" val="381817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82EF9-CDE1-AD5B-1C77-97248829A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B76F0-25F2-E426-2FC6-55F7D2773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Work plan, Work Packages, Deliverables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54789E-0620-75D2-3AA6-BFCB8F6DB326}"/>
              </a:ext>
            </a:extLst>
          </p:cNvPr>
          <p:cNvSpPr txBox="1"/>
          <p:nvPr/>
        </p:nvSpPr>
        <p:spPr>
          <a:xfrm>
            <a:off x="170000" y="1317430"/>
            <a:ext cx="8311896" cy="535531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IE" b="1"/>
              <a:t>4 – WORK PLAN, WORK PACKAGES, ACTIVITIES, RESOURCES AND TIMING</a:t>
            </a:r>
          </a:p>
          <a:p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b="1"/>
              <a:t>List of Deliverable – </a:t>
            </a:r>
            <a:r>
              <a:rPr lang="en-IE"/>
              <a:t>deliverables linked to Work Packages </a:t>
            </a:r>
            <a:endParaRPr lang="en-IE">
              <a:ea typeface="Calibri"/>
              <a:cs typeface="Calibri"/>
            </a:endParaRPr>
          </a:p>
          <a:p>
            <a:r>
              <a:rPr lang="en-IE" b="1" i="1">
                <a:solidFill>
                  <a:srgbClr val="FF0000"/>
                </a:solidFill>
              </a:rPr>
              <a:t>	</a:t>
            </a:r>
            <a:r>
              <a:rPr lang="en-IE" b="1" i="1">
                <a:solidFill>
                  <a:srgbClr val="0070C0"/>
                </a:solidFill>
              </a:rPr>
              <a:t>Mandatory Deliverables are listed in the Call Document (section 10)</a:t>
            </a:r>
            <a:endParaRPr lang="en-IE">
              <a:solidFill>
                <a:srgbClr val="0070C0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1200" b="1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b="1"/>
              <a:t>List of Work Packages</a:t>
            </a:r>
            <a:endParaRPr lang="en-IE" b="1">
              <a:ea typeface="Calibri"/>
              <a:cs typeface="Calibri"/>
            </a:endParaRPr>
          </a:p>
          <a:p>
            <a:pPr algn="ctr"/>
            <a:r>
              <a:rPr lang="en-IE" b="1">
                <a:solidFill>
                  <a:srgbClr val="00B050"/>
                </a:solidFill>
              </a:rPr>
              <a:t>Twinning Light WP</a:t>
            </a:r>
            <a:endParaRPr lang="en-IE" b="1">
              <a:solidFill>
                <a:srgbClr val="00B050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>
              <a:ea typeface="Calibri"/>
              <a:cs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FCC97A-7BB7-3CE3-A3A8-8A1E140F6A7B}"/>
              </a:ext>
            </a:extLst>
          </p:cNvPr>
          <p:cNvSpPr/>
          <p:nvPr/>
        </p:nvSpPr>
        <p:spPr>
          <a:xfrm>
            <a:off x="457200" y="1097280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E6F4565-B4A5-C325-5DF3-364F63150D80}"/>
              </a:ext>
            </a:extLst>
          </p:cNvPr>
          <p:cNvSpPr/>
          <p:nvPr/>
        </p:nvSpPr>
        <p:spPr>
          <a:xfrm>
            <a:off x="1040940" y="2566053"/>
            <a:ext cx="2581489" cy="148244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E" b="1">
                <a:solidFill>
                  <a:schemeClr val="tx1"/>
                </a:solidFill>
              </a:rPr>
              <a:t>TW Standard </a:t>
            </a:r>
          </a:p>
          <a:p>
            <a:pPr algn="ctr"/>
            <a:r>
              <a:rPr lang="en-IE">
                <a:solidFill>
                  <a:schemeClr val="tx1"/>
                </a:solidFill>
              </a:rPr>
              <a:t>Quarterly approved rolling work plan &amp; Strategic Communication Plan</a:t>
            </a:r>
            <a:endParaRPr lang="en-IE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94BB779-2893-0135-6E99-DDA63CED61B8}"/>
              </a:ext>
            </a:extLst>
          </p:cNvPr>
          <p:cNvSpPr/>
          <p:nvPr/>
        </p:nvSpPr>
        <p:spPr>
          <a:xfrm>
            <a:off x="4325948" y="2566053"/>
            <a:ext cx="2581489" cy="137681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E" b="1">
                <a:solidFill>
                  <a:srgbClr val="00B050"/>
                </a:solidFill>
              </a:rPr>
              <a:t>TW Light</a:t>
            </a:r>
          </a:p>
          <a:p>
            <a:pPr algn="ctr"/>
            <a:r>
              <a:rPr lang="en-IE">
                <a:solidFill>
                  <a:schemeClr val="tx1"/>
                </a:solidFill>
              </a:rPr>
              <a:t>Final report</a:t>
            </a:r>
            <a:endParaRPr lang="en-IE">
              <a:solidFill>
                <a:schemeClr val="tx1"/>
              </a:solidFill>
              <a:ea typeface="Calibri"/>
              <a:cs typeface="Calibri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98D165B-F462-A312-F20A-37BEFEC8B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5026"/>
              </p:ext>
            </p:extLst>
          </p:nvPr>
        </p:nvGraphicFramePr>
        <p:xfrm>
          <a:off x="952499" y="4881562"/>
          <a:ext cx="7360499" cy="1619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289">
                  <a:extLst>
                    <a:ext uri="{9D8B030D-6E8A-4147-A177-3AD203B41FA5}">
                      <a16:colId xmlns:a16="http://schemas.microsoft.com/office/drawing/2014/main" val="399269500"/>
                    </a:ext>
                  </a:extLst>
                </a:gridCol>
                <a:gridCol w="836225">
                  <a:extLst>
                    <a:ext uri="{9D8B030D-6E8A-4147-A177-3AD203B41FA5}">
                      <a16:colId xmlns:a16="http://schemas.microsoft.com/office/drawing/2014/main" val="1774918957"/>
                    </a:ext>
                  </a:extLst>
                </a:gridCol>
                <a:gridCol w="113678">
                  <a:extLst>
                    <a:ext uri="{9D8B030D-6E8A-4147-A177-3AD203B41FA5}">
                      <a16:colId xmlns:a16="http://schemas.microsoft.com/office/drawing/2014/main" val="1737113590"/>
                    </a:ext>
                  </a:extLst>
                </a:gridCol>
                <a:gridCol w="2262187">
                  <a:extLst>
                    <a:ext uri="{9D8B030D-6E8A-4147-A177-3AD203B41FA5}">
                      <a16:colId xmlns:a16="http://schemas.microsoft.com/office/drawing/2014/main" val="272400218"/>
                    </a:ext>
                  </a:extLst>
                </a:gridCol>
                <a:gridCol w="897381">
                  <a:extLst>
                    <a:ext uri="{9D8B030D-6E8A-4147-A177-3AD203B41FA5}">
                      <a16:colId xmlns:a16="http://schemas.microsoft.com/office/drawing/2014/main" val="780393971"/>
                    </a:ext>
                  </a:extLst>
                </a:gridCol>
                <a:gridCol w="710110">
                  <a:extLst>
                    <a:ext uri="{9D8B030D-6E8A-4147-A177-3AD203B41FA5}">
                      <a16:colId xmlns:a16="http://schemas.microsoft.com/office/drawing/2014/main" val="3999807401"/>
                    </a:ext>
                  </a:extLst>
                </a:gridCol>
                <a:gridCol w="710110">
                  <a:extLst>
                    <a:ext uri="{9D8B030D-6E8A-4147-A177-3AD203B41FA5}">
                      <a16:colId xmlns:a16="http://schemas.microsoft.com/office/drawing/2014/main" val="1604311655"/>
                    </a:ext>
                  </a:extLst>
                </a:gridCol>
                <a:gridCol w="1783519">
                  <a:extLst>
                    <a:ext uri="{9D8B030D-6E8A-4147-A177-3AD203B41FA5}">
                      <a16:colId xmlns:a16="http://schemas.microsoft.com/office/drawing/2014/main" val="278595752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9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Work Package No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Work Package Name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Lead Beneficiary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Start Month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End Month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kern="0">
                          <a:effectLst/>
                        </a:rPr>
                        <a:t>Deliverables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416308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9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0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Project management and institutional costs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…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1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8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final report</a:t>
                      </a:r>
                      <a:endParaRPr lang="en-IE" sz="1100" kern="100">
                        <a:effectLst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380387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900" kern="0">
                          <a:effectLst/>
                        </a:rPr>
                        <a:t>   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1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Component 1 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…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104896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9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2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400" kern="0">
                        <a:effectLst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>
                          <a:effectLst/>
                        </a:rPr>
                        <a:t>Component X</a:t>
                      </a: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…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400" kern="0">
                          <a:effectLst/>
                        </a:rPr>
                        <a:t> </a:t>
                      </a:r>
                      <a:endParaRPr lang="en-IE" sz="11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33986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939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68F24-FA94-C5EE-8C8A-84547355B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0BD2-7754-6068-380A-59072978A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515815"/>
            <a:ext cx="8229600" cy="1933453"/>
          </a:xfrm>
        </p:spPr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Examples of WP &amp; resources and timing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C8EAB-D431-7628-8975-42D945ECA731}"/>
              </a:ext>
            </a:extLst>
          </p:cNvPr>
          <p:cNvSpPr txBox="1"/>
          <p:nvPr/>
        </p:nvSpPr>
        <p:spPr>
          <a:xfrm>
            <a:off x="538873" y="771771"/>
            <a:ext cx="8311896" cy="5232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E" b="1" i="1"/>
              <a:t>Twinning Standard  - WP</a:t>
            </a:r>
          </a:p>
          <a:p>
            <a:r>
              <a:rPr lang="en-IE" b="1" i="1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1" i="1"/>
          </a:p>
          <a:p>
            <a:endParaRPr lang="en-IE" b="1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b="1"/>
              <a:t>Equipment –  </a:t>
            </a:r>
            <a:r>
              <a:rPr lang="en-IE"/>
              <a:t>refer to twinning fiche</a:t>
            </a:r>
          </a:p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r>
              <a:rPr lang="en-IE" b="1"/>
              <a:t>Events and training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0CB99B-EFA8-7E4A-6716-C96174607715}"/>
              </a:ext>
            </a:extLst>
          </p:cNvPr>
          <p:cNvSpPr/>
          <p:nvPr/>
        </p:nvSpPr>
        <p:spPr>
          <a:xfrm>
            <a:off x="1037221" y="748911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5EE6DDE-7DEE-3707-D3D5-B51C1A8ACA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218741"/>
              </p:ext>
            </p:extLst>
          </p:nvPr>
        </p:nvGraphicFramePr>
        <p:xfrm>
          <a:off x="702845" y="1078195"/>
          <a:ext cx="7983951" cy="3874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7690">
                  <a:extLst>
                    <a:ext uri="{9D8B030D-6E8A-4147-A177-3AD203B41FA5}">
                      <a16:colId xmlns:a16="http://schemas.microsoft.com/office/drawing/2014/main" val="1439664616"/>
                    </a:ext>
                  </a:extLst>
                </a:gridCol>
                <a:gridCol w="1735933">
                  <a:extLst>
                    <a:ext uri="{9D8B030D-6E8A-4147-A177-3AD203B41FA5}">
                      <a16:colId xmlns:a16="http://schemas.microsoft.com/office/drawing/2014/main" val="2828350350"/>
                    </a:ext>
                  </a:extLst>
                </a:gridCol>
                <a:gridCol w="1545931">
                  <a:extLst>
                    <a:ext uri="{9D8B030D-6E8A-4147-A177-3AD203B41FA5}">
                      <a16:colId xmlns:a16="http://schemas.microsoft.com/office/drawing/2014/main" val="1634924098"/>
                    </a:ext>
                  </a:extLst>
                </a:gridCol>
                <a:gridCol w="1013348">
                  <a:extLst>
                    <a:ext uri="{9D8B030D-6E8A-4147-A177-3AD203B41FA5}">
                      <a16:colId xmlns:a16="http://schemas.microsoft.com/office/drawing/2014/main" val="3886765385"/>
                    </a:ext>
                  </a:extLst>
                </a:gridCol>
                <a:gridCol w="1013348">
                  <a:extLst>
                    <a:ext uri="{9D8B030D-6E8A-4147-A177-3AD203B41FA5}">
                      <a16:colId xmlns:a16="http://schemas.microsoft.com/office/drawing/2014/main" val="195506501"/>
                    </a:ext>
                  </a:extLst>
                </a:gridCol>
                <a:gridCol w="1717701">
                  <a:extLst>
                    <a:ext uri="{9D8B030D-6E8A-4147-A177-3AD203B41FA5}">
                      <a16:colId xmlns:a16="http://schemas.microsoft.com/office/drawing/2014/main" val="2640288361"/>
                    </a:ext>
                  </a:extLst>
                </a:gridCol>
              </a:tblGrid>
              <a:tr h="715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Work Package No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Work Package Name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Lead Beneficiary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Start Month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End Month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Deliverables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4576308"/>
                  </a:ext>
                </a:extLst>
              </a:tr>
              <a:tr h="715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1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Resident Twinning Adviser (RTA)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[insert month number]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[insert month number]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u="none" kern="100">
                          <a:effectLst/>
                        </a:rPr>
                        <a:t>Approved quarterly rolling work plan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3132361"/>
                  </a:ext>
                </a:extLst>
              </a:tr>
              <a:tr h="715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2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Project management and institutional costs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56563454"/>
                  </a:ext>
                </a:extLst>
              </a:tr>
              <a:tr h="478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3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Special costs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18896413"/>
                  </a:ext>
                </a:extLst>
              </a:tr>
              <a:tr h="7617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4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Component 1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12513649"/>
                  </a:ext>
                </a:extLst>
              </a:tr>
              <a:tr h="285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5</a:t>
                      </a:r>
                      <a:r>
                        <a:rPr lang="en-IE" sz="1600" u="none" kern="100">
                          <a:effectLst/>
                        </a:rPr>
                        <a:t> 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Component X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u="none" kern="100">
                          <a:effectLst/>
                        </a:rPr>
                        <a:t>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600" u="none" kern="100">
                          <a:effectLst/>
                        </a:rPr>
                        <a:t> …</a:t>
                      </a: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IE" sz="1600" u="none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445653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79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Declaration &amp; Annexes</a:t>
            </a:r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457200" y="935872"/>
            <a:ext cx="8549640" cy="563231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 sz="2000">
                <a:solidFill>
                  <a:srgbClr val="000000"/>
                </a:solidFill>
              </a:defRPr>
            </a:pPr>
            <a:endParaRPr lang="en-IE" b="1" i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IE" b="1" dirty="0"/>
              <a:t>6 - Declaration – mandated body</a:t>
            </a:r>
            <a:endParaRPr lang="en-IE" b="1" dirty="0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 i="1"/>
          </a:p>
          <a:p>
            <a:pPr>
              <a:defRPr sz="2000">
                <a:solidFill>
                  <a:srgbClr val="000000"/>
                </a:solidFill>
              </a:defRPr>
            </a:pPr>
            <a:r>
              <a:rPr lang="en-IE" b="1" i="1" dirty="0"/>
              <a:t>List of Annexes: 	</a:t>
            </a:r>
            <a:endParaRPr lang="en-IE" dirty="0"/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/>
              <a:t>Detailed budget and Annex 2 </a:t>
            </a: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/>
              <a:t>CVs </a:t>
            </a: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/>
              <a:t>Timetable</a:t>
            </a:r>
            <a:endParaRPr lang="en-IE">
              <a:ea typeface="Calibri"/>
              <a:cs typeface="Calibri"/>
            </a:endParaRPr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/>
              <a:t>Work Plan &amp; Strategic Communication plan</a:t>
            </a:r>
            <a:endParaRPr lang="en-IE">
              <a:ea typeface="Calibri"/>
              <a:cs typeface="Calibri"/>
            </a:endParaRPr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 err="1"/>
              <a:t>Logframe</a:t>
            </a:r>
            <a:r>
              <a:rPr lang="en-IE" i="1"/>
              <a:t> – </a:t>
            </a:r>
            <a:r>
              <a:rPr lang="en-IE"/>
              <a:t>to be filled in at the level of </a:t>
            </a:r>
            <a:r>
              <a:rPr lang="en-IE" b="1">
                <a:solidFill>
                  <a:srgbClr val="0070C0"/>
                </a:solidFill>
              </a:rPr>
              <a:t>key activities</a:t>
            </a:r>
            <a:r>
              <a:rPr lang="en-IE" b="1" dirty="0"/>
              <a:t> </a:t>
            </a:r>
            <a:r>
              <a:rPr lang="en-IE"/>
              <a:t>for Twinning Standard </a:t>
            </a:r>
            <a:endParaRPr lang="en-IE">
              <a:ea typeface="Calibri"/>
              <a:cs typeface="Calibri"/>
            </a:endParaRPr>
          </a:p>
          <a:p>
            <a:pPr marL="342900" indent="-342900">
              <a:buFont typeface="Wingdings"/>
              <a:buChar char="v"/>
              <a:defRPr sz="2000">
                <a:solidFill>
                  <a:srgbClr val="000000"/>
                </a:solidFill>
              </a:defRPr>
            </a:pPr>
            <a:r>
              <a:rPr lang="en-IE" i="1"/>
              <a:t>RTA declaration.</a:t>
            </a:r>
            <a:endParaRPr lang="en-IE">
              <a:ea typeface="Calibri"/>
              <a:cs typeface="Calibri"/>
            </a:endParaRPr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b="1"/>
          </a:p>
          <a:p>
            <a:pPr>
              <a:defRPr sz="2000">
                <a:solidFill>
                  <a:srgbClr val="000000"/>
                </a:solidFill>
              </a:defRPr>
            </a:pPr>
            <a:endParaRPr lang="en-IE" i="1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342900" indent="-342900">
              <a:buFont typeface="Wingdings" panose="020B0604020202020204" pitchFamily="34" charset="0"/>
              <a:buChar char="v"/>
              <a:defRPr sz="2000">
                <a:solidFill>
                  <a:srgbClr val="000000"/>
                </a:solidFill>
              </a:defRPr>
            </a:pPr>
            <a:endParaRPr lang="en-IE" i="1">
              <a:highlight>
                <a:srgbClr val="FFFF00"/>
              </a:highlight>
              <a:ea typeface="Calibri"/>
              <a:cs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9637" y="1132999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4297809-78A4-B073-C97E-983DF67408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176462"/>
              </p:ext>
            </p:extLst>
          </p:nvPr>
        </p:nvGraphicFramePr>
        <p:xfrm>
          <a:off x="623125" y="1804234"/>
          <a:ext cx="7897747" cy="1232980"/>
        </p:xfrm>
        <a:graphic>
          <a:graphicData uri="http://schemas.openxmlformats.org/drawingml/2006/table">
            <a:tbl>
              <a:tblPr/>
              <a:tblGrid>
                <a:gridCol w="2880851">
                  <a:extLst>
                    <a:ext uri="{9D8B030D-6E8A-4147-A177-3AD203B41FA5}">
                      <a16:colId xmlns:a16="http://schemas.microsoft.com/office/drawing/2014/main" val="2761039067"/>
                    </a:ext>
                  </a:extLst>
                </a:gridCol>
                <a:gridCol w="1068022">
                  <a:extLst>
                    <a:ext uri="{9D8B030D-6E8A-4147-A177-3AD203B41FA5}">
                      <a16:colId xmlns:a16="http://schemas.microsoft.com/office/drawing/2014/main" val="2274983510"/>
                    </a:ext>
                  </a:extLst>
                </a:gridCol>
                <a:gridCol w="2470546">
                  <a:extLst>
                    <a:ext uri="{9D8B030D-6E8A-4147-A177-3AD203B41FA5}">
                      <a16:colId xmlns:a16="http://schemas.microsoft.com/office/drawing/2014/main" val="3821859178"/>
                    </a:ext>
                  </a:extLst>
                </a:gridCol>
                <a:gridCol w="1478328">
                  <a:extLst>
                    <a:ext uri="{9D8B030D-6E8A-4147-A177-3AD203B41FA5}">
                      <a16:colId xmlns:a16="http://schemas.microsoft.com/office/drawing/2014/main" val="235398455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Participant name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Provides PL? </a:t>
                      </a:r>
                    </a:p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1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(Yes/No)</a:t>
                      </a:r>
                      <a:r>
                        <a:rPr lang="en-GB" sz="1400" b="1" i="0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en-GB" sz="1400" b="1" i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Type of request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Registered </a:t>
                      </a:r>
                    </a:p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1" i="1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(Yes/No)</a:t>
                      </a:r>
                      <a:r>
                        <a:rPr lang="en-GB" sz="1400" b="1" i="0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en-GB" sz="1400" b="1" i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0592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GB" sz="1400" b="0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[name]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133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GB" sz="1400" b="0" i="0">
                        <a:solidFill>
                          <a:srgbClr val="595959"/>
                        </a:solidFill>
                        <a:effectLst/>
                        <a:latin typeface="Arial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295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Full mandated body        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Wingdings"/>
                          <a:sym typeface="Wingdings"/>
                        </a:rPr>
                        <a:t>¨ </a:t>
                      </a:r>
                    </a:p>
                    <a:p>
                      <a:pPr algn="l" rtl="0" fontAlgn="base">
                        <a:lnSpc>
                          <a:spcPts val="1295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Ad hoc mandated body   </a:t>
                      </a:r>
                      <a:r>
                        <a:rPr lang="en-US" sz="1400" b="0" i="0">
                          <a:solidFill>
                            <a:srgbClr val="595959"/>
                          </a:solidFill>
                          <a:effectLst/>
                          <a:latin typeface="Wingdings"/>
                          <a:sym typeface="Wingdings"/>
                        </a:rPr>
                        <a:t>¨ </a:t>
                      </a: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971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lang="en-US" sz="1400" b="0" i="1">
                        <a:solidFill>
                          <a:srgbClr val="4AA55B"/>
                        </a:solidFill>
                        <a:effectLst/>
                        <a:latin typeface="Arial"/>
                      </a:endParaRPr>
                    </a:p>
                  </a:txBody>
                  <a:tcPr>
                    <a:lnL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31164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B7C2A-578D-D0B4-41B5-678DC3F97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C231-3FF2-E999-4671-DECEA5217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515815"/>
            <a:ext cx="8229600" cy="1933453"/>
          </a:xfrm>
        </p:spPr>
        <p:txBody>
          <a:bodyPr/>
          <a:lstStyle/>
          <a:p>
            <a:pPr>
              <a:defRPr sz="3200" b="1">
                <a:solidFill>
                  <a:srgbClr val="003366"/>
                </a:solidFill>
              </a:defRPr>
            </a:pPr>
            <a:r>
              <a:rPr lang="en-IE"/>
              <a:t>Work Plan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336A2D-EA65-D5CF-729D-699B0B8D92F5}"/>
              </a:ext>
            </a:extLst>
          </p:cNvPr>
          <p:cNvSpPr txBox="1"/>
          <p:nvPr/>
        </p:nvSpPr>
        <p:spPr>
          <a:xfrm>
            <a:off x="597488" y="864072"/>
            <a:ext cx="8311896" cy="566308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</a:defRPr>
            </a:pPr>
            <a:endParaRPr lang="en-IE"/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endParaRPr lang="en-IE" b="1">
              <a:highlight>
                <a:srgbClr val="FFFF00"/>
              </a:highlight>
            </a:endParaRPr>
          </a:p>
          <a:p>
            <a:r>
              <a:rPr lang="en-IE" b="1"/>
              <a:t>PROJECT TEAM </a:t>
            </a:r>
            <a:r>
              <a:rPr lang="en-IE" i="1"/>
              <a:t>– </a:t>
            </a:r>
            <a:r>
              <a:rPr lang="en-IE"/>
              <a:t>table with the MS, Name, present position, education &amp; experience, knowledge,  linked to WPs, activity and project months.</a:t>
            </a:r>
            <a:endParaRPr lang="en-IE">
              <a:ea typeface="Calibri"/>
              <a:cs typeface="Calibri"/>
            </a:endParaRPr>
          </a:p>
          <a:p>
            <a:endParaRPr lang="en-IE" b="1">
              <a:highlight>
                <a:srgbClr val="FFFF00"/>
              </a:highlight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69D764-629C-9E1E-CACB-661237B1DBBC}"/>
              </a:ext>
            </a:extLst>
          </p:cNvPr>
          <p:cNvSpPr/>
          <p:nvPr/>
        </p:nvSpPr>
        <p:spPr>
          <a:xfrm>
            <a:off x="1037221" y="748911"/>
            <a:ext cx="7315200" cy="45720"/>
          </a:xfrm>
          <a:prstGeom prst="rect">
            <a:avLst/>
          </a:prstGeom>
          <a:solidFill>
            <a:srgbClr val="0099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C4ADA5-F714-E7ED-24A5-3B1B1AE4C7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316261"/>
              </p:ext>
            </p:extLst>
          </p:nvPr>
        </p:nvGraphicFramePr>
        <p:xfrm>
          <a:off x="687246" y="864072"/>
          <a:ext cx="7769507" cy="4531515"/>
        </p:xfrm>
        <a:graphic>
          <a:graphicData uri="http://schemas.openxmlformats.org/drawingml/2006/table">
            <a:tbl>
              <a:tblPr firstRow="1" firstCol="1" bandRow="1"/>
              <a:tblGrid>
                <a:gridCol w="2450289">
                  <a:extLst>
                    <a:ext uri="{9D8B030D-6E8A-4147-A177-3AD203B41FA5}">
                      <a16:colId xmlns:a16="http://schemas.microsoft.com/office/drawing/2014/main" val="1739625340"/>
                    </a:ext>
                  </a:extLst>
                </a:gridCol>
                <a:gridCol w="1280553">
                  <a:extLst>
                    <a:ext uri="{9D8B030D-6E8A-4147-A177-3AD203B41FA5}">
                      <a16:colId xmlns:a16="http://schemas.microsoft.com/office/drawing/2014/main" val="1893673011"/>
                    </a:ext>
                  </a:extLst>
                </a:gridCol>
                <a:gridCol w="1255926">
                  <a:extLst>
                    <a:ext uri="{9D8B030D-6E8A-4147-A177-3AD203B41FA5}">
                      <a16:colId xmlns:a16="http://schemas.microsoft.com/office/drawing/2014/main" val="2123646680"/>
                    </a:ext>
                  </a:extLst>
                </a:gridCol>
                <a:gridCol w="935788">
                  <a:extLst>
                    <a:ext uri="{9D8B030D-6E8A-4147-A177-3AD203B41FA5}">
                      <a16:colId xmlns:a16="http://schemas.microsoft.com/office/drawing/2014/main" val="631801318"/>
                    </a:ext>
                  </a:extLst>
                </a:gridCol>
                <a:gridCol w="1797699">
                  <a:extLst>
                    <a:ext uri="{9D8B030D-6E8A-4147-A177-3AD203B41FA5}">
                      <a16:colId xmlns:a16="http://schemas.microsoft.com/office/drawing/2014/main" val="4177532652"/>
                    </a:ext>
                  </a:extLst>
                </a:gridCol>
                <a:gridCol w="49252">
                  <a:extLst>
                    <a:ext uri="{9D8B030D-6E8A-4147-A177-3AD203B41FA5}">
                      <a16:colId xmlns:a16="http://schemas.microsoft.com/office/drawing/2014/main" val="535061628"/>
                    </a:ext>
                  </a:extLst>
                </a:gridCol>
              </a:tblGrid>
              <a:tr h="243133">
                <a:tc gridSpan="6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WORK PLAN [— ROLLING WORK PLAN]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8894667"/>
                  </a:ext>
                </a:extLst>
              </a:tr>
              <a:tr h="82355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Activities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Resources and budget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Timing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Done/Not Done/ Changes/Risks</a:t>
                      </a: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E" sz="10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8939" marR="8939" marT="89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070972"/>
                  </a:ext>
                </a:extLst>
              </a:tr>
              <a:tr h="314642">
                <a:tc gridSpan="6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WP 1 - Resident twinning adviser (RTA) 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096834"/>
                  </a:ext>
                </a:extLst>
              </a:tr>
              <a:tr h="48566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Activities related to output/work package 1</a:t>
                      </a:r>
                      <a:r>
                        <a:rPr lang="en-IE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E" sz="10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8939" marR="8939" marT="89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895072"/>
                  </a:ext>
                </a:extLst>
              </a:tr>
              <a:tr h="399262">
                <a:tc gridSpan="6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WP2 Project management and institutional costs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488133"/>
                  </a:ext>
                </a:extLst>
              </a:tr>
              <a:tr h="48566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Activities related to output/work package 2</a:t>
                      </a:r>
                      <a:r>
                        <a:rPr lang="en-IE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E" sz="10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8939" marR="8939" marT="89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339329"/>
                  </a:ext>
                </a:extLst>
              </a:tr>
              <a:tr h="335499">
                <a:tc gridSpan="6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WP3 Special costs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3287"/>
                  </a:ext>
                </a:extLst>
              </a:tr>
              <a:tr h="574461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Activities related to output/work package 3</a:t>
                      </a:r>
                      <a:r>
                        <a:rPr lang="en-IE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E" sz="10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8939" marR="8939" marT="89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969609"/>
                  </a:ext>
                </a:extLst>
              </a:tr>
              <a:tr h="243133">
                <a:tc gridSpan="6"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WP4 Component X </a:t>
                      </a:r>
                      <a:r>
                        <a:rPr lang="en-IE" sz="15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055831"/>
                  </a:ext>
                </a:extLst>
              </a:tr>
              <a:tr h="62094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Activities related to output/work package 4</a:t>
                      </a:r>
                      <a:r>
                        <a:rPr lang="en-IE" sz="1500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IE" sz="15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IE" sz="1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39" marR="8939" marT="893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IE" sz="10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8939" marR="8939" marT="89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513510"/>
                  </a:ext>
                </a:extLst>
              </a:tr>
            </a:tbl>
          </a:graphicData>
        </a:graphic>
      </p:graphicFrame>
      <p:sp>
        <p:nvSpPr>
          <p:cNvPr id="6" name="Oval 5">
            <a:extLst>
              <a:ext uri="{FF2B5EF4-FFF2-40B4-BE49-F238E27FC236}">
                <a16:creationId xmlns:a16="http://schemas.microsoft.com/office/drawing/2014/main" id="{FA9208A0-2C50-A808-2734-3D8231E860C2}"/>
              </a:ext>
            </a:extLst>
          </p:cNvPr>
          <p:cNvSpPr/>
          <p:nvPr/>
        </p:nvSpPr>
        <p:spPr>
          <a:xfrm>
            <a:off x="6356839" y="960560"/>
            <a:ext cx="1859572" cy="1288072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453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FA26CCFC-ED10-EABF-79A4-ACC66B6F3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301625-ABA3-0578-C56B-DF167AF78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36" y="2252525"/>
            <a:ext cx="8341178" cy="765253"/>
          </a:xfrm>
        </p:spPr>
        <p:txBody>
          <a:bodyPr/>
          <a:lstStyle/>
          <a:p>
            <a:r>
              <a:rPr lang="en-IE" sz="4800"/>
              <a:t>Preparation, Award and Contract</a:t>
            </a:r>
            <a:br>
              <a:rPr lang="en-IE" sz="4800"/>
            </a:br>
            <a:r>
              <a:rPr lang="en-IE" sz="4800">
                <a:solidFill>
                  <a:srgbClr val="FFC000"/>
                </a:solidFill>
              </a:rPr>
              <a:t>Evaluation &amp; Grant Agreement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27C9BC1-2002-7D4B-3020-EC0C0AC35A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650" y="4021931"/>
            <a:ext cx="3943350" cy="458391"/>
          </a:xfrm>
        </p:spPr>
        <p:txBody>
          <a:bodyPr vert="horz" lIns="108000" tIns="108000" rIns="108000" bIns="108000" rtlCol="0" anchor="t">
            <a:noAutofit/>
          </a:bodyPr>
          <a:lstStyle/>
          <a:p>
            <a:r>
              <a:rPr lang="en-IE" err="1"/>
              <a:t>eGrant</a:t>
            </a:r>
            <a:r>
              <a:rPr lang="en-IE"/>
              <a:t> onboarding for Twinning with lump sum budget</a:t>
            </a:r>
          </a:p>
          <a:p>
            <a:endParaRPr lang="en-I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2099AD-4D75-6681-A289-884FFAEDA28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73791" y="5867101"/>
            <a:ext cx="2488469" cy="609462"/>
          </a:xfrm>
        </p:spPr>
        <p:txBody>
          <a:bodyPr/>
          <a:lstStyle/>
          <a:p>
            <a:r>
              <a:rPr lang="en-IE"/>
              <a:t>National Contact Points meeting</a:t>
            </a:r>
          </a:p>
          <a:p>
            <a:r>
              <a:rPr lang="en-IE">
                <a:cs typeface="Arial"/>
              </a:rPr>
              <a:t>Berlin, 17 September 2025</a:t>
            </a:r>
          </a:p>
        </p:txBody>
      </p:sp>
    </p:spTree>
    <p:extLst>
      <p:ext uri="{BB962C8B-B14F-4D97-AF65-F5344CB8AC3E}">
        <p14:creationId xmlns:p14="http://schemas.microsoft.com/office/powerpoint/2010/main" val="2482264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E2FCAF6A2E4946BCC72E95B528CA94" ma:contentTypeVersion="4" ma:contentTypeDescription="Create a new document." ma:contentTypeScope="" ma:versionID="8edd4f8acc3ee2e7b5e62d3a83150cab">
  <xsd:schema xmlns:xsd="http://www.w3.org/2001/XMLSchema" xmlns:xs="http://www.w3.org/2001/XMLSchema" xmlns:p="http://schemas.microsoft.com/office/2006/metadata/properties" xmlns:ns2="9a7ee250-16fc-4ef8-91a3-581562d292da" targetNamespace="http://schemas.microsoft.com/office/2006/metadata/properties" ma:root="true" ma:fieldsID="d950e0c17cd12c610a1c7ca2bc4ef184" ns2:_="">
    <xsd:import namespace="9a7ee250-16fc-4ef8-91a3-581562d292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7ee250-16fc-4ef8-91a3-581562d292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275633-C817-4068-91B8-2BA9CD61DA0A}">
  <ds:schemaRefs>
    <ds:schemaRef ds:uri="9a7ee250-16fc-4ef8-91a3-581562d292d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EE35A7A-8BA3-4EF6-93A0-16012FD19CFA}">
  <ds:schemaRefs>
    <ds:schemaRef ds:uri="9a7ee250-16fc-4ef8-91a3-581562d292d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50A6DF0-51D0-4691-9A64-E6FAE416964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11</Slides>
  <Notes>11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Preparation, Award and Contract The Application</vt:lpstr>
      <vt:lpstr>The Application</vt:lpstr>
      <vt:lpstr>The Application</vt:lpstr>
      <vt:lpstr>Relevance and Design</vt:lpstr>
      <vt:lpstr>Work plan, Work Packages, Deliverables</vt:lpstr>
      <vt:lpstr>Examples of WP &amp; resources and timing</vt:lpstr>
      <vt:lpstr>Declaration &amp; Annexes</vt:lpstr>
      <vt:lpstr>Work Plan</vt:lpstr>
      <vt:lpstr>Preparation, Award and Contract Evaluation &amp; Grant Agreement</vt:lpstr>
      <vt:lpstr>Evaluation</vt:lpstr>
      <vt:lpstr>Grant Agreement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SPADOLA Francesca (ENEST)</dc:creator>
  <cp:keywords/>
  <dc:description>generated using python-pptx</dc:description>
  <cp:revision>12</cp:revision>
  <dcterms:created xsi:type="dcterms:W3CDTF">2013-01-27T09:14:16Z</dcterms:created>
  <dcterms:modified xsi:type="dcterms:W3CDTF">2025-09-15T11:21:45Z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2025-09-05T08:20:24Z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20c9da30-7389-47bf-ad5a-080bc31853d9</vt:lpwstr>
  </property>
  <property fmtid="{D5CDD505-2E9C-101B-9397-08002B2CF9AE}" pid="8" name="MSIP_Label_6bd9ddd1-4d20-43f6-abfa-fc3c07406f94_ContentBits">
    <vt:lpwstr>0</vt:lpwstr>
  </property>
  <property fmtid="{D5CDD505-2E9C-101B-9397-08002B2CF9AE}" pid="9" name="MSIP_Label_6bd9ddd1-4d20-43f6-abfa-fc3c07406f94_Tag">
    <vt:lpwstr>10, 3, 0, 1</vt:lpwstr>
  </property>
  <property fmtid="{D5CDD505-2E9C-101B-9397-08002B2CF9AE}" pid="10" name="ContentTypeId">
    <vt:lpwstr>0x01010012E2FCAF6A2E4946BCC72E95B528CA94</vt:lpwstr>
  </property>
</Properties>
</file>