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1A0_C0E0A7F3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920" r:id="rId4"/>
  </p:sldMasterIdLst>
  <p:notesMasterIdLst>
    <p:notesMasterId r:id="rId21"/>
  </p:notesMasterIdLst>
  <p:handoutMasterIdLst>
    <p:handoutMasterId r:id="rId22"/>
  </p:handoutMasterIdLst>
  <p:sldIdLst>
    <p:sldId id="256" r:id="rId5"/>
    <p:sldId id="427" r:id="rId6"/>
    <p:sldId id="408" r:id="rId7"/>
    <p:sldId id="424" r:id="rId8"/>
    <p:sldId id="426" r:id="rId9"/>
    <p:sldId id="410" r:id="rId10"/>
    <p:sldId id="429" r:id="rId11"/>
    <p:sldId id="422" r:id="rId12"/>
    <p:sldId id="414" r:id="rId13"/>
    <p:sldId id="415" r:id="rId14"/>
    <p:sldId id="417" r:id="rId15"/>
    <p:sldId id="428" r:id="rId16"/>
    <p:sldId id="413" r:id="rId17"/>
    <p:sldId id="416" r:id="rId18"/>
    <p:sldId id="412" r:id="rId19"/>
    <p:sldId id="399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9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68" roundtripDataSignature="AMtx7mh3YP3xexYcFoahXa2ehi0H5V4Za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796C30-4DF9-8C45-1863-8560F45BDA92}" name="MAASBOL Marie (ENEST)" initials="M(" userId="S::marie.maasbol@ec.europa.eu::2dd57afe-b50c-4b07-a08d-ffc4997ae981" providerId="AD"/>
  <p188:author id="{B595F175-2F3D-FFBB-9014-D177D1A286A1}" name="GUIHENEUF Emmanuelle (ENEST)" initials="G(" userId="S::emmanuelle.guiheneuf@ec.europa.eu::6375721a-2368-4fc0-a3fb-1c9dd75056e7" providerId="AD"/>
  <p188:author id="{163ECC77-BB4E-32D3-D132-A7203EFA9A44}" name="MAASBOL Marie (ENEST)" initials="MM" userId="S::Marie.MAASBOL@ec.europa.eu::2dd57afe-b50c-4b07-a08d-ffc4997ae981" providerId="AD"/>
  <p188:author id="{C05383F3-1795-6C0B-5859-22F85252F5B1}" name="LAMBRECHT Regine (ESTAT-EXT)" initials="RL" userId="S::Regine.LAMBRECHT@ext.ec.europa.eu::1a5166bf-0d9b-4429-b96c-64f3c887b7a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D0D0D"/>
    <a:srgbClr val="003399"/>
    <a:srgbClr val="FFD34E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1A43F0-A884-EFEC-D432-671C23AC192B}" v="25" dt="2025-09-24T11:11:06.9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092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68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70" Type="http://schemas.openxmlformats.org/officeDocument/2006/relationships/viewProps" Target="viewProps.xml"/><Relationship Id="rId75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7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73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6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11D89417-DA6C-3A02-F2D8-FCDBB66BB9B4}"/>
    <pc:docChg chg="modSld">
      <pc:chgData name="" userId="" providerId="" clId="Web-{11D89417-DA6C-3A02-F2D8-FCDBB66BB9B4}" dt="2025-09-10T09:59:30.529" v="25" actId="20577"/>
      <pc:docMkLst>
        <pc:docMk/>
      </pc:docMkLst>
      <pc:sldChg chg="modSp">
        <pc:chgData name="" userId="" providerId="" clId="Web-{11D89417-DA6C-3A02-F2D8-FCDBB66BB9B4}" dt="2025-09-10T09:59:30.529" v="25" actId="20577"/>
        <pc:sldMkLst>
          <pc:docMk/>
          <pc:sldMk cId="1149859752" sldId="413"/>
        </pc:sldMkLst>
        <pc:spChg chg="mod">
          <ac:chgData name="" userId="" providerId="" clId="Web-{11D89417-DA6C-3A02-F2D8-FCDBB66BB9B4}" dt="2025-09-10T09:59:30.529" v="25" actId="20577"/>
          <ac:spMkLst>
            <pc:docMk/>
            <pc:sldMk cId="1149859752" sldId="413"/>
            <ac:spMk id="3" creationId="{E4231031-D2E7-EB93-59DA-DD2976DBF2A5}"/>
          </ac:spMkLst>
        </pc:spChg>
      </pc:sldChg>
    </pc:docChg>
  </pc:docChgLst>
  <pc:docChgLst>
    <pc:chgData name="MAASBOL Marie (ENEST)" userId="S::marie.maasbol@ec.europa.eu::2dd57afe-b50c-4b07-a08d-ffc4997ae981" providerId="AD" clId="Web-{F61B90DF-41AB-D1CA-5EFC-024F7E5D1F41}"/>
    <pc:docChg chg="modSld">
      <pc:chgData name="MAASBOL Marie (ENEST)" userId="S::marie.maasbol@ec.europa.eu::2dd57afe-b50c-4b07-a08d-ffc4997ae981" providerId="AD" clId="Web-{F61B90DF-41AB-D1CA-5EFC-024F7E5D1F41}" dt="2025-09-16T14:30:05.195" v="6" actId="20577"/>
      <pc:docMkLst>
        <pc:docMk/>
      </pc:docMkLst>
      <pc:sldChg chg="modSp">
        <pc:chgData name="MAASBOL Marie (ENEST)" userId="S::marie.maasbol@ec.europa.eu::2dd57afe-b50c-4b07-a08d-ffc4997ae981" providerId="AD" clId="Web-{F61B90DF-41AB-D1CA-5EFC-024F7E5D1F41}" dt="2025-09-16T14:30:05.195" v="6" actId="20577"/>
        <pc:sldMkLst>
          <pc:docMk/>
          <pc:sldMk cId="96038630" sldId="428"/>
        </pc:sldMkLst>
        <pc:spChg chg="mod">
          <ac:chgData name="MAASBOL Marie (ENEST)" userId="S::marie.maasbol@ec.europa.eu::2dd57afe-b50c-4b07-a08d-ffc4997ae981" providerId="AD" clId="Web-{F61B90DF-41AB-D1CA-5EFC-024F7E5D1F41}" dt="2025-09-16T14:30:05.195" v="6" actId="20577"/>
          <ac:spMkLst>
            <pc:docMk/>
            <pc:sldMk cId="96038630" sldId="428"/>
            <ac:spMk id="3" creationId="{AE4A0A53-A3F7-3BEC-A3AD-9FD8A47DFB6C}"/>
          </ac:spMkLst>
        </pc:spChg>
      </pc:sldChg>
    </pc:docChg>
  </pc:docChgLst>
  <pc:docChgLst>
    <pc:chgData name="MAASBOL Marie (ENEST)" userId="S::marie.maasbol@ec.europa.eu::2dd57afe-b50c-4b07-a08d-ffc4997ae981" providerId="AD" clId="Web-{DCCC6C51-D5D9-D40E-8DD4-78DCD3DDD104}"/>
    <pc:docChg chg="modSld">
      <pc:chgData name="MAASBOL Marie (ENEST)" userId="S::marie.maasbol@ec.europa.eu::2dd57afe-b50c-4b07-a08d-ffc4997ae981" providerId="AD" clId="Web-{DCCC6C51-D5D9-D40E-8DD4-78DCD3DDD104}" dt="2025-09-11T12:53:19.399" v="163" actId="20577"/>
      <pc:docMkLst>
        <pc:docMk/>
      </pc:docMkLst>
      <pc:sldChg chg="addSp delSp modSp">
        <pc:chgData name="MAASBOL Marie (ENEST)" userId="S::marie.maasbol@ec.europa.eu::2dd57afe-b50c-4b07-a08d-ffc4997ae981" providerId="AD" clId="Web-{DCCC6C51-D5D9-D40E-8DD4-78DCD3DDD104}" dt="2025-09-11T12:53:09.461" v="160" actId="1076"/>
        <pc:sldMkLst>
          <pc:docMk/>
          <pc:sldMk cId="2566990718" sldId="410"/>
        </pc:sldMkLst>
        <pc:spChg chg="add mod">
          <ac:chgData name="MAASBOL Marie (ENEST)" userId="S::marie.maasbol@ec.europa.eu::2dd57afe-b50c-4b07-a08d-ffc4997ae981" providerId="AD" clId="Web-{DCCC6C51-D5D9-D40E-8DD4-78DCD3DDD104}" dt="2025-09-11T12:53:09.461" v="160" actId="1076"/>
          <ac:spMkLst>
            <pc:docMk/>
            <pc:sldMk cId="2566990718" sldId="410"/>
            <ac:spMk id="6" creationId="{13B4E95E-6B2A-B972-EB81-30B4FCDD3566}"/>
          </ac:spMkLst>
        </pc:spChg>
        <pc:picChg chg="mod">
          <ac:chgData name="MAASBOL Marie (ENEST)" userId="S::marie.maasbol@ec.europa.eu::2dd57afe-b50c-4b07-a08d-ffc4997ae981" providerId="AD" clId="Web-{DCCC6C51-D5D9-D40E-8DD4-78DCD3DDD104}" dt="2025-09-11T12:53:09.414" v="159" actId="1076"/>
          <ac:picMkLst>
            <pc:docMk/>
            <pc:sldMk cId="2566990718" sldId="410"/>
            <ac:picMk id="4" creationId="{F2965CCF-B575-0516-86FB-589BCAAA371C}"/>
          </ac:picMkLst>
        </pc:picChg>
      </pc:sldChg>
      <pc:sldChg chg="modSp">
        <pc:chgData name="MAASBOL Marie (ENEST)" userId="S::marie.maasbol@ec.europa.eu::2dd57afe-b50c-4b07-a08d-ffc4997ae981" providerId="AD" clId="Web-{DCCC6C51-D5D9-D40E-8DD4-78DCD3DDD104}" dt="2025-09-11T12:27:47.659" v="111" actId="20577"/>
        <pc:sldMkLst>
          <pc:docMk/>
          <pc:sldMk cId="1149859752" sldId="413"/>
        </pc:sldMkLst>
        <pc:spChg chg="mod">
          <ac:chgData name="MAASBOL Marie (ENEST)" userId="S::marie.maasbol@ec.europa.eu::2dd57afe-b50c-4b07-a08d-ffc4997ae981" providerId="AD" clId="Web-{DCCC6C51-D5D9-D40E-8DD4-78DCD3DDD104}" dt="2025-09-11T12:27:47.659" v="111" actId="20577"/>
          <ac:spMkLst>
            <pc:docMk/>
            <pc:sldMk cId="1149859752" sldId="413"/>
            <ac:spMk id="3" creationId="{E4231031-D2E7-EB93-59DA-DD2976DBF2A5}"/>
          </ac:spMkLst>
        </pc:spChg>
      </pc:sldChg>
      <pc:sldChg chg="modSp">
        <pc:chgData name="MAASBOL Marie (ENEST)" userId="S::marie.maasbol@ec.europa.eu::2dd57afe-b50c-4b07-a08d-ffc4997ae981" providerId="AD" clId="Web-{DCCC6C51-D5D9-D40E-8DD4-78DCD3DDD104}" dt="2025-09-11T12:27:16.454" v="94" actId="20577"/>
        <pc:sldMkLst>
          <pc:docMk/>
          <pc:sldMk cId="1774745977" sldId="414"/>
        </pc:sldMkLst>
        <pc:spChg chg="mod">
          <ac:chgData name="MAASBOL Marie (ENEST)" userId="S::marie.maasbol@ec.europa.eu::2dd57afe-b50c-4b07-a08d-ffc4997ae981" providerId="AD" clId="Web-{DCCC6C51-D5D9-D40E-8DD4-78DCD3DDD104}" dt="2025-09-11T12:27:16.454" v="94" actId="20577"/>
          <ac:spMkLst>
            <pc:docMk/>
            <pc:sldMk cId="1774745977" sldId="414"/>
            <ac:spMk id="3" creationId="{75447D32-7151-5712-95FD-85AEBF35FE09}"/>
          </ac:spMkLst>
        </pc:spChg>
      </pc:sldChg>
      <pc:sldChg chg="modSp">
        <pc:chgData name="MAASBOL Marie (ENEST)" userId="S::marie.maasbol@ec.europa.eu::2dd57afe-b50c-4b07-a08d-ffc4997ae981" providerId="AD" clId="Web-{DCCC6C51-D5D9-D40E-8DD4-78DCD3DDD104}" dt="2025-09-11T12:53:19.399" v="163" actId="20577"/>
        <pc:sldMkLst>
          <pc:docMk/>
          <pc:sldMk cId="3114735657" sldId="424"/>
        </pc:sldMkLst>
        <pc:spChg chg="mod">
          <ac:chgData name="MAASBOL Marie (ENEST)" userId="S::marie.maasbol@ec.europa.eu::2dd57afe-b50c-4b07-a08d-ffc4997ae981" providerId="AD" clId="Web-{DCCC6C51-D5D9-D40E-8DD4-78DCD3DDD104}" dt="2025-09-11T12:53:19.399" v="163" actId="20577"/>
          <ac:spMkLst>
            <pc:docMk/>
            <pc:sldMk cId="3114735657" sldId="424"/>
            <ac:spMk id="3" creationId="{6204C7B7-A67A-7018-2B92-4972D763C8F9}"/>
          </ac:spMkLst>
        </pc:spChg>
      </pc:sldChg>
      <pc:sldChg chg="modSp">
        <pc:chgData name="MAASBOL Marie (ENEST)" userId="S::marie.maasbol@ec.europa.eu::2dd57afe-b50c-4b07-a08d-ffc4997ae981" providerId="AD" clId="Web-{DCCC6C51-D5D9-D40E-8DD4-78DCD3DDD104}" dt="2025-09-11T12:25:28.291" v="92" actId="20577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DCCC6C51-D5D9-D40E-8DD4-78DCD3DDD104}" dt="2025-09-11T12:25:28.291" v="92" actId="20577"/>
          <ac:spMkLst>
            <pc:docMk/>
            <pc:sldMk cId="2493643285" sldId="427"/>
            <ac:spMk id="3" creationId="{C9527E52-F545-62B0-25AB-C66547B32F5B}"/>
          </ac:spMkLst>
        </pc:spChg>
      </pc:sldChg>
    </pc:docChg>
  </pc:docChgLst>
  <pc:docChgLst>
    <pc:chgData name="MAASBOL Marie (ENEST)" userId="S::marie.maasbol@ec.europa.eu::2dd57afe-b50c-4b07-a08d-ffc4997ae981" providerId="AD" clId="Web-{9EFDA805-570F-13B9-C0A6-5C77A346DB3D}"/>
    <pc:docChg chg="addSld modSld sldOrd">
      <pc:chgData name="MAASBOL Marie (ENEST)" userId="S::marie.maasbol@ec.europa.eu::2dd57afe-b50c-4b07-a08d-ffc4997ae981" providerId="AD" clId="Web-{9EFDA805-570F-13B9-C0A6-5C77A346DB3D}" dt="2025-09-13T10:41:37.027" v="209" actId="20577"/>
      <pc:docMkLst>
        <pc:docMk/>
      </pc:docMkLst>
      <pc:sldChg chg="modSp">
        <pc:chgData name="MAASBOL Marie (ENEST)" userId="S::marie.maasbol@ec.europa.eu::2dd57afe-b50c-4b07-a08d-ffc4997ae981" providerId="AD" clId="Web-{9EFDA805-570F-13B9-C0A6-5C77A346DB3D}" dt="2025-09-13T10:02:46.911" v="78" actId="20577"/>
        <pc:sldMkLst>
          <pc:docMk/>
          <pc:sldMk cId="3402622459" sldId="412"/>
        </pc:sldMkLst>
        <pc:spChg chg="mod">
          <ac:chgData name="MAASBOL Marie (ENEST)" userId="S::marie.maasbol@ec.europa.eu::2dd57afe-b50c-4b07-a08d-ffc4997ae981" providerId="AD" clId="Web-{9EFDA805-570F-13B9-C0A6-5C77A346DB3D}" dt="2025-09-13T10:02:46.911" v="78" actId="20577"/>
          <ac:spMkLst>
            <pc:docMk/>
            <pc:sldMk cId="3402622459" sldId="412"/>
            <ac:spMk id="2" creationId="{BAA699EF-D8F8-1FE8-C625-ABC9FF78B967}"/>
          </ac:spMkLst>
        </pc:spChg>
      </pc:sldChg>
      <pc:sldChg chg="modSp">
        <pc:chgData name="MAASBOL Marie (ENEST)" userId="S::marie.maasbol@ec.europa.eu::2dd57afe-b50c-4b07-a08d-ffc4997ae981" providerId="AD" clId="Web-{9EFDA805-570F-13B9-C0A6-5C77A346DB3D}" dt="2025-09-13T10:18:53.492" v="143" actId="20577"/>
        <pc:sldMkLst>
          <pc:docMk/>
          <pc:sldMk cId="801725420" sldId="415"/>
        </pc:sldMkLst>
        <pc:spChg chg="mod">
          <ac:chgData name="MAASBOL Marie (ENEST)" userId="S::marie.maasbol@ec.europa.eu::2dd57afe-b50c-4b07-a08d-ffc4997ae981" providerId="AD" clId="Web-{9EFDA805-570F-13B9-C0A6-5C77A346DB3D}" dt="2025-09-13T10:18:53.492" v="143" actId="20577"/>
          <ac:spMkLst>
            <pc:docMk/>
            <pc:sldMk cId="801725420" sldId="415"/>
            <ac:spMk id="3" creationId="{D727C6DE-553B-E5E9-4F2A-CEAB41AC2866}"/>
          </ac:spMkLst>
        </pc:spChg>
      </pc:sldChg>
      <pc:sldChg chg="modSp">
        <pc:chgData name="MAASBOL Marie (ENEST)" userId="S::marie.maasbol@ec.europa.eu::2dd57afe-b50c-4b07-a08d-ffc4997ae981" providerId="AD" clId="Web-{9EFDA805-570F-13B9-C0A6-5C77A346DB3D}" dt="2025-09-13T08:38:19.035" v="24" actId="20577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9EFDA805-570F-13B9-C0A6-5C77A346DB3D}" dt="2025-09-13T08:38:19.035" v="24" actId="20577"/>
          <ac:spMkLst>
            <pc:docMk/>
            <pc:sldMk cId="3235948531" sldId="416"/>
            <ac:spMk id="5" creationId="{ADB0CEDD-9F9F-6863-506F-9C825271ABA6}"/>
          </ac:spMkLst>
        </pc:spChg>
      </pc:sldChg>
      <pc:sldChg chg="modSp ord">
        <pc:chgData name="MAASBOL Marie (ENEST)" userId="S::marie.maasbol@ec.europa.eu::2dd57afe-b50c-4b07-a08d-ffc4997ae981" providerId="AD" clId="Web-{9EFDA805-570F-13B9-C0A6-5C77A346DB3D}" dt="2025-09-13T10:02:30.551" v="77" actId="20577"/>
        <pc:sldMkLst>
          <pc:docMk/>
          <pc:sldMk cId="40980498" sldId="417"/>
        </pc:sldMkLst>
        <pc:spChg chg="mod">
          <ac:chgData name="MAASBOL Marie (ENEST)" userId="S::marie.maasbol@ec.europa.eu::2dd57afe-b50c-4b07-a08d-ffc4997ae981" providerId="AD" clId="Web-{9EFDA805-570F-13B9-C0A6-5C77A346DB3D}" dt="2025-09-13T10:02:30.551" v="77" actId="20577"/>
          <ac:spMkLst>
            <pc:docMk/>
            <pc:sldMk cId="40980498" sldId="417"/>
            <ac:spMk id="2" creationId="{F6878135-FC24-FD41-9A50-8E8C44849EF4}"/>
          </ac:spMkLst>
        </pc:spChg>
      </pc:sldChg>
      <pc:sldChg chg="modSp">
        <pc:chgData name="MAASBOL Marie (ENEST)" userId="S::marie.maasbol@ec.europa.eu::2dd57afe-b50c-4b07-a08d-ffc4997ae981" providerId="AD" clId="Web-{9EFDA805-570F-13B9-C0A6-5C77A346DB3D}" dt="2025-09-13T09:39:55.961" v="64" actId="20577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9EFDA805-570F-13B9-C0A6-5C77A346DB3D}" dt="2025-09-13T09:39:55.961" v="64" actId="20577"/>
          <ac:spMkLst>
            <pc:docMk/>
            <pc:sldMk cId="1780881445" sldId="422"/>
            <ac:spMk id="3" creationId="{8BB664D0-22A0-C6C3-D656-2EE273DC2A4F}"/>
          </ac:spMkLst>
        </pc:spChg>
      </pc:sldChg>
      <pc:sldChg chg="modSp add ord replId">
        <pc:chgData name="MAASBOL Marie (ENEST)" userId="S::marie.maasbol@ec.europa.eu::2dd57afe-b50c-4b07-a08d-ffc4997ae981" providerId="AD" clId="Web-{9EFDA805-570F-13B9-C0A6-5C77A346DB3D}" dt="2025-09-13T10:41:37.027" v="209" actId="20577"/>
        <pc:sldMkLst>
          <pc:docMk/>
          <pc:sldMk cId="96038630" sldId="428"/>
        </pc:sldMkLst>
        <pc:spChg chg="mod">
          <ac:chgData name="MAASBOL Marie (ENEST)" userId="S::marie.maasbol@ec.europa.eu::2dd57afe-b50c-4b07-a08d-ffc4997ae981" providerId="AD" clId="Web-{9EFDA805-570F-13B9-C0A6-5C77A346DB3D}" dt="2025-09-13T10:41:37.027" v="209" actId="20577"/>
          <ac:spMkLst>
            <pc:docMk/>
            <pc:sldMk cId="96038630" sldId="428"/>
            <ac:spMk id="3" creationId="{AE4A0A53-A3F7-3BEC-A3AD-9FD8A47DFB6C}"/>
          </ac:spMkLst>
        </pc:spChg>
      </pc:sldChg>
    </pc:docChg>
  </pc:docChgLst>
  <pc:docChgLst>
    <pc:chgData name="MAASBOL Marie (ENEST)" userId="S::marie.maasbol@ec.europa.eu::2dd57afe-b50c-4b07-a08d-ffc4997ae981" providerId="AD" clId="Web-{D1B35812-782D-687B-6687-9851AC66D8C5}"/>
    <pc:docChg chg="modSld">
      <pc:chgData name="MAASBOL Marie (ENEST)" userId="S::marie.maasbol@ec.europa.eu::2dd57afe-b50c-4b07-a08d-ffc4997ae981" providerId="AD" clId="Web-{D1B35812-782D-687B-6687-9851AC66D8C5}" dt="2025-09-11T11:14:34.109" v="92" actId="20577"/>
      <pc:docMkLst>
        <pc:docMk/>
      </pc:docMkLst>
      <pc:sldChg chg="modSp">
        <pc:chgData name="MAASBOL Marie (ENEST)" userId="S::marie.maasbol@ec.europa.eu::2dd57afe-b50c-4b07-a08d-ffc4997ae981" providerId="AD" clId="Web-{D1B35812-782D-687B-6687-9851AC66D8C5}" dt="2025-09-11T11:14:34.109" v="92" actId="20577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D1B35812-782D-687B-6687-9851AC66D8C5}" dt="2025-09-11T11:14:34.109" v="92" actId="20577"/>
          <ac:spMkLst>
            <pc:docMk/>
            <pc:sldMk cId="2493643285" sldId="427"/>
            <ac:spMk id="3" creationId="{C9527E52-F545-62B0-25AB-C66547B32F5B}"/>
          </ac:spMkLst>
        </pc:spChg>
      </pc:sldChg>
    </pc:docChg>
  </pc:docChgLst>
  <pc:docChgLst>
    <pc:chgData name="MAASBOL Marie (ENEST)" userId="S::marie.maasbol@ec.europa.eu::2dd57afe-b50c-4b07-a08d-ffc4997ae981" providerId="AD" clId="Web-{E81A43F0-A884-EFEC-D432-671C23AC192B}"/>
    <pc:docChg chg="modSld">
      <pc:chgData name="MAASBOL Marie (ENEST)" userId="S::marie.maasbol@ec.europa.eu::2dd57afe-b50c-4b07-a08d-ffc4997ae981" providerId="AD" clId="Web-{E81A43F0-A884-EFEC-D432-671C23AC192B}" dt="2025-09-24T11:11:06.270" v="18" actId="20577"/>
      <pc:docMkLst>
        <pc:docMk/>
      </pc:docMkLst>
      <pc:sldChg chg="modSp">
        <pc:chgData name="MAASBOL Marie (ENEST)" userId="S::marie.maasbol@ec.europa.eu::2dd57afe-b50c-4b07-a08d-ffc4997ae981" providerId="AD" clId="Web-{E81A43F0-A884-EFEC-D432-671C23AC192B}" dt="2025-09-24T11:10:48.691" v="1" actId="20577"/>
        <pc:sldMkLst>
          <pc:docMk/>
          <pc:sldMk cId="3114735657" sldId="424"/>
        </pc:sldMkLst>
        <pc:spChg chg="mod">
          <ac:chgData name="MAASBOL Marie (ENEST)" userId="S::marie.maasbol@ec.europa.eu::2dd57afe-b50c-4b07-a08d-ffc4997ae981" providerId="AD" clId="Web-{E81A43F0-A884-EFEC-D432-671C23AC192B}" dt="2025-09-24T11:10:48.691" v="1" actId="20577"/>
          <ac:spMkLst>
            <pc:docMk/>
            <pc:sldMk cId="3114735657" sldId="424"/>
            <ac:spMk id="3" creationId="{6204C7B7-A67A-7018-2B92-4972D763C8F9}"/>
          </ac:spMkLst>
        </pc:spChg>
      </pc:sldChg>
      <pc:sldChg chg="modSp">
        <pc:chgData name="MAASBOL Marie (ENEST)" userId="S::marie.maasbol@ec.europa.eu::2dd57afe-b50c-4b07-a08d-ffc4997ae981" providerId="AD" clId="Web-{E81A43F0-A884-EFEC-D432-671C23AC192B}" dt="2025-09-24T11:10:56.004" v="7" actId="20577"/>
        <pc:sldMkLst>
          <pc:docMk/>
          <pc:sldMk cId="3443597026" sldId="426"/>
        </pc:sldMkLst>
        <pc:spChg chg="mod">
          <ac:chgData name="MAASBOL Marie (ENEST)" userId="S::marie.maasbol@ec.europa.eu::2dd57afe-b50c-4b07-a08d-ffc4997ae981" providerId="AD" clId="Web-{E81A43F0-A884-EFEC-D432-671C23AC192B}" dt="2025-09-24T11:10:56.004" v="7" actId="20577"/>
          <ac:spMkLst>
            <pc:docMk/>
            <pc:sldMk cId="3443597026" sldId="426"/>
            <ac:spMk id="7" creationId="{23EB3B90-6182-3770-F32A-46FEAFBE31B9}"/>
          </ac:spMkLst>
        </pc:spChg>
      </pc:sldChg>
      <pc:sldChg chg="modSp">
        <pc:chgData name="MAASBOL Marie (ENEST)" userId="S::marie.maasbol@ec.europa.eu::2dd57afe-b50c-4b07-a08d-ffc4997ae981" providerId="AD" clId="Web-{E81A43F0-A884-EFEC-D432-671C23AC192B}" dt="2025-09-24T11:11:06.270" v="18" actId="20577"/>
        <pc:sldMkLst>
          <pc:docMk/>
          <pc:sldMk cId="531177355" sldId="429"/>
        </pc:sldMkLst>
        <pc:spChg chg="mod">
          <ac:chgData name="MAASBOL Marie (ENEST)" userId="S::marie.maasbol@ec.europa.eu::2dd57afe-b50c-4b07-a08d-ffc4997ae981" providerId="AD" clId="Web-{E81A43F0-A884-EFEC-D432-671C23AC192B}" dt="2025-09-24T11:11:06.270" v="18" actId="20577"/>
          <ac:spMkLst>
            <pc:docMk/>
            <pc:sldMk cId="531177355" sldId="429"/>
            <ac:spMk id="3" creationId="{9F85F6BB-6608-40A1-D713-663B8F523E43}"/>
          </ac:spMkLst>
        </pc:spChg>
      </pc:sldChg>
    </pc:docChg>
  </pc:docChgLst>
  <pc:docChgLst>
    <pc:chgData clId="Web-{A5A0D09A-5D33-A773-DD64-CCE7354EE81A}"/>
    <pc:docChg chg="modSld">
      <pc:chgData name="" userId="" providerId="" clId="Web-{A5A0D09A-5D33-A773-DD64-CCE7354EE81A}" dt="2025-09-05T12:36:32.905" v="0" actId="1076"/>
      <pc:docMkLst>
        <pc:docMk/>
      </pc:docMkLst>
      <pc:sldChg chg="modSp">
        <pc:chgData name="" userId="" providerId="" clId="Web-{A5A0D09A-5D33-A773-DD64-CCE7354EE81A}" dt="2025-09-05T12:36:32.905" v="0" actId="1076"/>
        <pc:sldMkLst>
          <pc:docMk/>
          <pc:sldMk cId="0" sldId="256"/>
        </pc:sldMkLst>
        <pc:spChg chg="mod">
          <ac:chgData name="" userId="" providerId="" clId="Web-{A5A0D09A-5D33-A773-DD64-CCE7354EE81A}" dt="2025-09-05T12:36:32.905" v="0" actId="1076"/>
          <ac:spMkLst>
            <pc:docMk/>
            <pc:sldMk cId="0" sldId="256"/>
            <ac:spMk id="5" creationId="{C504D590-9922-C06A-407C-2B718394A8D5}"/>
          </ac:spMkLst>
        </pc:spChg>
      </pc:sldChg>
    </pc:docChg>
  </pc:docChgLst>
  <pc:docChgLst>
    <pc:chgData name="MAASBOL Marie (ENEST)" userId="2dd57afe-b50c-4b07-a08d-ffc4997ae981" providerId="ADAL" clId="{3234CA65-7957-49FB-93E9-BEFCA0219CE6}"/>
    <pc:docChg chg="undo custSel addSld delSld modSld">
      <pc:chgData name="MAASBOL Marie (ENEST)" userId="2dd57afe-b50c-4b07-a08d-ffc4997ae981" providerId="ADAL" clId="{3234CA65-7957-49FB-93E9-BEFCA0219CE6}" dt="2025-09-08T12:31:43.221" v="501" actId="5793"/>
      <pc:docMkLst>
        <pc:docMk/>
      </pc:docMkLst>
      <pc:sldChg chg="add del">
        <pc:chgData name="MAASBOL Marie (ENEST)" userId="2dd57afe-b50c-4b07-a08d-ffc4997ae981" providerId="ADAL" clId="{3234CA65-7957-49FB-93E9-BEFCA0219CE6}" dt="2025-09-08T12:28:44.064" v="495" actId="47"/>
        <pc:sldMkLst>
          <pc:docMk/>
          <pc:sldMk cId="878372291" sldId="399"/>
        </pc:sldMkLst>
      </pc:sldChg>
      <pc:sldChg chg="modSp mod">
        <pc:chgData name="MAASBOL Marie (ENEST)" userId="2dd57afe-b50c-4b07-a08d-ffc4997ae981" providerId="ADAL" clId="{3234CA65-7957-49FB-93E9-BEFCA0219CE6}" dt="2025-09-08T12:15:29.269" v="118" actId="20577"/>
        <pc:sldMkLst>
          <pc:docMk/>
          <pc:sldMk cId="3402622459" sldId="412"/>
        </pc:sldMkLst>
        <pc:spChg chg="mod">
          <ac:chgData name="MAASBOL Marie (ENEST)" userId="2dd57afe-b50c-4b07-a08d-ffc4997ae981" providerId="ADAL" clId="{3234CA65-7957-49FB-93E9-BEFCA0219CE6}" dt="2025-09-08T12:14:51.480" v="79" actId="113"/>
          <ac:spMkLst>
            <pc:docMk/>
            <pc:sldMk cId="3402622459" sldId="412"/>
            <ac:spMk id="2" creationId="{BAA699EF-D8F8-1FE8-C625-ABC9FF78B967}"/>
          </ac:spMkLst>
        </pc:spChg>
        <pc:spChg chg="mod">
          <ac:chgData name="MAASBOL Marie (ENEST)" userId="2dd57afe-b50c-4b07-a08d-ffc4997ae981" providerId="ADAL" clId="{3234CA65-7957-49FB-93E9-BEFCA0219CE6}" dt="2025-09-08T12:15:29.269" v="118" actId="20577"/>
          <ac:spMkLst>
            <pc:docMk/>
            <pc:sldMk cId="3402622459" sldId="412"/>
            <ac:spMk id="3" creationId="{54F89E64-9935-4059-ADF9-5285B9A1C6FC}"/>
          </ac:spMkLst>
        </pc:spChg>
      </pc:sldChg>
      <pc:sldChg chg="addSp modSp mod modCm">
        <pc:chgData name="MAASBOL Marie (ENEST)" userId="2dd57afe-b50c-4b07-a08d-ffc4997ae981" providerId="ADAL" clId="{3234CA65-7957-49FB-93E9-BEFCA0219CE6}" dt="2025-09-08T12:14:23.676" v="78" actId="790"/>
        <pc:sldMkLst>
          <pc:docMk/>
          <pc:sldMk cId="40980498" sldId="417"/>
        </pc:sldMkLst>
        <pc:spChg chg="mod">
          <ac:chgData name="MAASBOL Marie (ENEST)" userId="2dd57afe-b50c-4b07-a08d-ffc4997ae981" providerId="ADAL" clId="{3234CA65-7957-49FB-93E9-BEFCA0219CE6}" dt="2025-09-08T12:14:23.676" v="78" actId="790"/>
          <ac:spMkLst>
            <pc:docMk/>
            <pc:sldMk cId="40980498" sldId="417"/>
            <ac:spMk id="3" creationId="{E57F61D0-D4B6-6334-DE20-A457FA25715E}"/>
          </ac:spMkLst>
        </pc:spChg>
        <pc:picChg chg="add mod">
          <ac:chgData name="MAASBOL Marie (ENEST)" userId="2dd57afe-b50c-4b07-a08d-ffc4997ae981" providerId="ADAL" clId="{3234CA65-7957-49FB-93E9-BEFCA0219CE6}" dt="2025-09-08T12:12:59.728" v="61" actId="1076"/>
          <ac:picMkLst>
            <pc:docMk/>
            <pc:sldMk cId="40980498" sldId="417"/>
            <ac:picMk id="5" creationId="{082E3CFC-FE71-3F9F-2F3B-1FDE5F7D8A7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2dd57afe-b50c-4b07-a08d-ffc4997ae981" providerId="ADAL" clId="{3234CA65-7957-49FB-93E9-BEFCA0219CE6}" dt="2025-09-08T12:14:00.688" v="77" actId="20577"/>
              <pc2:cmMkLst xmlns:pc2="http://schemas.microsoft.com/office/powerpoint/2019/9/main/command">
                <pc:docMk/>
                <pc:sldMk cId="40980498" sldId="417"/>
                <pc2:cmMk id="{AE09C3A7-D4A1-4601-BB9D-579BADAC8B64}"/>
              </pc2:cmMkLst>
            </pc226:cmChg>
          </p:ext>
        </pc:extLst>
      </pc:sldChg>
      <pc:sldChg chg="modSp mod">
        <pc:chgData name="MAASBOL Marie (ENEST)" userId="2dd57afe-b50c-4b07-a08d-ffc4997ae981" providerId="ADAL" clId="{3234CA65-7957-49FB-93E9-BEFCA0219CE6}" dt="2025-09-08T12:24:38.322" v="333" actId="113"/>
        <pc:sldMkLst>
          <pc:docMk/>
          <pc:sldMk cId="1780881445" sldId="422"/>
        </pc:sldMkLst>
        <pc:spChg chg="mod">
          <ac:chgData name="MAASBOL Marie (ENEST)" userId="2dd57afe-b50c-4b07-a08d-ffc4997ae981" providerId="ADAL" clId="{3234CA65-7957-49FB-93E9-BEFCA0219CE6}" dt="2025-09-08T12:24:38.322" v="333" actId="113"/>
          <ac:spMkLst>
            <pc:docMk/>
            <pc:sldMk cId="1780881445" sldId="422"/>
            <ac:spMk id="2" creationId="{C6B6CD2C-E6C6-A8E0-EDBB-7F3EA6B0A426}"/>
          </ac:spMkLst>
        </pc:spChg>
      </pc:sldChg>
      <pc:sldChg chg="addSp delSp modSp add mod modAnim">
        <pc:chgData name="MAASBOL Marie (ENEST)" userId="2dd57afe-b50c-4b07-a08d-ffc4997ae981" providerId="ADAL" clId="{3234CA65-7957-49FB-93E9-BEFCA0219CE6}" dt="2025-09-08T12:23:58.271" v="330"/>
        <pc:sldMkLst>
          <pc:docMk/>
          <pc:sldMk cId="3443597026" sldId="426"/>
        </pc:sldMkLst>
        <pc:spChg chg="mod">
          <ac:chgData name="MAASBOL Marie (ENEST)" userId="2dd57afe-b50c-4b07-a08d-ffc4997ae981" providerId="ADAL" clId="{3234CA65-7957-49FB-93E9-BEFCA0219CE6}" dt="2025-09-08T12:22:09.014" v="307" actId="20577"/>
          <ac:spMkLst>
            <pc:docMk/>
            <pc:sldMk cId="3443597026" sldId="426"/>
            <ac:spMk id="2" creationId="{65A35EE9-5CBD-5A88-1C3F-E048542E8132}"/>
          </ac:spMkLst>
        </pc:spChg>
        <pc:spChg chg="add mod">
          <ac:chgData name="MAASBOL Marie (ENEST)" userId="2dd57afe-b50c-4b07-a08d-ffc4997ae981" providerId="ADAL" clId="{3234CA65-7957-49FB-93E9-BEFCA0219CE6}" dt="2025-09-08T12:23:03.669" v="319" actId="207"/>
          <ac:spMkLst>
            <pc:docMk/>
            <pc:sldMk cId="3443597026" sldId="426"/>
            <ac:spMk id="5" creationId="{56D55418-AB8F-182A-7329-373FC457D80C}"/>
          </ac:spMkLst>
        </pc:spChg>
        <pc:spChg chg="add mod">
          <ac:chgData name="MAASBOL Marie (ENEST)" userId="2dd57afe-b50c-4b07-a08d-ffc4997ae981" providerId="ADAL" clId="{3234CA65-7957-49FB-93E9-BEFCA0219CE6}" dt="2025-09-08T12:23:43.360" v="327" actId="14100"/>
          <ac:spMkLst>
            <pc:docMk/>
            <pc:sldMk cId="3443597026" sldId="426"/>
            <ac:spMk id="6" creationId="{F4F40FF6-346C-8030-B825-C110971F619A}"/>
          </ac:spMkLst>
        </pc:spChg>
        <pc:picChg chg="mod">
          <ac:chgData name="MAASBOL Marie (ENEST)" userId="2dd57afe-b50c-4b07-a08d-ffc4997ae981" providerId="ADAL" clId="{3234CA65-7957-49FB-93E9-BEFCA0219CE6}" dt="2025-09-08T12:21:05.980" v="262" actId="1076"/>
          <ac:picMkLst>
            <pc:docMk/>
            <pc:sldMk cId="3443597026" sldId="426"/>
            <ac:picMk id="14" creationId="{599AEE7B-EA57-7EE8-3FBC-9B5BA7E04B29}"/>
          </ac:picMkLst>
        </pc:picChg>
      </pc:sldChg>
    </pc:docChg>
  </pc:docChgLst>
  <pc:docChgLst>
    <pc:chgData name="MAASBOL Marie (ENEST)" userId="S::marie.maasbol@ec.europa.eu::2dd57afe-b50c-4b07-a08d-ffc4997ae981" providerId="AD" clId="Web-{44A6EED2-8430-DE21-FA30-769DECB02900}"/>
    <pc:docChg chg="mod addSld modSld sldOrd">
      <pc:chgData name="MAASBOL Marie (ENEST)" userId="S::marie.maasbol@ec.europa.eu::2dd57afe-b50c-4b07-a08d-ffc4997ae981" providerId="AD" clId="Web-{44A6EED2-8430-DE21-FA30-769DECB02900}" dt="2025-09-05T14:09:23.030" v="210" actId="1076"/>
      <pc:docMkLst>
        <pc:docMk/>
      </pc:docMkLst>
      <pc:sldChg chg="modSp">
        <pc:chgData name="MAASBOL Marie (ENEST)" userId="S::marie.maasbol@ec.europa.eu::2dd57afe-b50c-4b07-a08d-ffc4997ae981" providerId="AD" clId="Web-{44A6EED2-8430-DE21-FA30-769DECB02900}" dt="2025-09-05T13:39:49.180" v="40" actId="20577"/>
        <pc:sldMkLst>
          <pc:docMk/>
          <pc:sldMk cId="3402622459" sldId="412"/>
        </pc:sldMkLst>
        <pc:spChg chg="mod">
          <ac:chgData name="MAASBOL Marie (ENEST)" userId="S::marie.maasbol@ec.europa.eu::2dd57afe-b50c-4b07-a08d-ffc4997ae981" providerId="AD" clId="Web-{44A6EED2-8430-DE21-FA30-769DECB02900}" dt="2025-09-05T13:39:49.180" v="40" actId="20577"/>
          <ac:spMkLst>
            <pc:docMk/>
            <pc:sldMk cId="3402622459" sldId="412"/>
            <ac:spMk id="3" creationId="{54F89E64-9935-4059-ADF9-5285B9A1C6FC}"/>
          </ac:spMkLst>
        </pc:spChg>
      </pc:sldChg>
      <pc:sldChg chg="ord">
        <pc:chgData name="MAASBOL Marie (ENEST)" userId="S::marie.maasbol@ec.europa.eu::2dd57afe-b50c-4b07-a08d-ffc4997ae981" providerId="AD" clId="Web-{44A6EED2-8430-DE21-FA30-769DECB02900}" dt="2025-09-05T13:40:51.057" v="60"/>
        <pc:sldMkLst>
          <pc:docMk/>
          <pc:sldMk cId="1774745977" sldId="414"/>
        </pc:sldMkLst>
      </pc:sldChg>
      <pc:sldChg chg="ord">
        <pc:chgData name="MAASBOL Marie (ENEST)" userId="S::marie.maasbol@ec.europa.eu::2dd57afe-b50c-4b07-a08d-ffc4997ae981" providerId="AD" clId="Web-{44A6EED2-8430-DE21-FA30-769DECB02900}" dt="2025-09-05T13:40:54.479" v="61"/>
        <pc:sldMkLst>
          <pc:docMk/>
          <pc:sldMk cId="801725420" sldId="415"/>
        </pc:sldMkLst>
      </pc:sldChg>
      <pc:sldChg chg="modSp new">
        <pc:chgData name="MAASBOL Marie (ENEST)" userId="S::marie.maasbol@ec.europa.eu::2dd57afe-b50c-4b07-a08d-ffc4997ae981" providerId="AD" clId="Web-{44A6EED2-8430-DE21-FA30-769DECB02900}" dt="2025-09-05T13:40:05.055" v="59" actId="20577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44A6EED2-8430-DE21-FA30-769DECB02900}" dt="2025-09-05T13:40:05.055" v="59" actId="20577"/>
          <ac:spMkLst>
            <pc:docMk/>
            <pc:sldMk cId="1780881445" sldId="422"/>
            <ac:spMk id="2" creationId="{C6B6CD2C-E6C6-A8E0-EDBB-7F3EA6B0A426}"/>
          </ac:spMkLst>
        </pc:spChg>
      </pc:sldChg>
    </pc:docChg>
  </pc:docChgLst>
  <pc:docChgLst>
    <pc:chgData name="MAASBOL Marie (ENEST)" userId="S::marie.maasbol@ec.europa.eu::2dd57afe-b50c-4b07-a08d-ffc4997ae981" providerId="AD" clId="Web-{A8EFD28E-4632-DDA0-5E1E-47025C276376}"/>
    <pc:docChg chg="modSld">
      <pc:chgData name="MAASBOL Marie (ENEST)" userId="S::marie.maasbol@ec.europa.eu::2dd57afe-b50c-4b07-a08d-ffc4997ae981" providerId="AD" clId="Web-{A8EFD28E-4632-DDA0-5E1E-47025C276376}" dt="2025-09-15T10:48:06.252" v="74" actId="20577"/>
      <pc:docMkLst>
        <pc:docMk/>
      </pc:docMkLst>
      <pc:sldChg chg="modSp">
        <pc:chgData name="MAASBOL Marie (ENEST)" userId="S::marie.maasbol@ec.europa.eu::2dd57afe-b50c-4b07-a08d-ffc4997ae981" providerId="AD" clId="Web-{A8EFD28E-4632-DDA0-5E1E-47025C276376}" dt="2025-09-15T10:47:54.205" v="71" actId="20577"/>
        <pc:sldMkLst>
          <pc:docMk/>
          <pc:sldMk cId="1149859752" sldId="413"/>
        </pc:sldMkLst>
        <pc:spChg chg="mod">
          <ac:chgData name="MAASBOL Marie (ENEST)" userId="S::marie.maasbol@ec.europa.eu::2dd57afe-b50c-4b07-a08d-ffc4997ae981" providerId="AD" clId="Web-{A8EFD28E-4632-DDA0-5E1E-47025C276376}" dt="2025-09-15T10:47:54.205" v="71" actId="20577"/>
          <ac:spMkLst>
            <pc:docMk/>
            <pc:sldMk cId="1149859752" sldId="413"/>
            <ac:spMk id="3" creationId="{E4231031-D2E7-EB93-59DA-DD2976DBF2A5}"/>
          </ac:spMkLst>
        </pc:spChg>
      </pc:sldChg>
      <pc:sldChg chg="modSp modCm">
        <pc:chgData name="MAASBOL Marie (ENEST)" userId="S::marie.maasbol@ec.europa.eu::2dd57afe-b50c-4b07-a08d-ffc4997ae981" providerId="AD" clId="Web-{A8EFD28E-4632-DDA0-5E1E-47025C276376}" dt="2025-09-15T10:48:06.252" v="74" actId="20577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A8EFD28E-4632-DDA0-5E1E-47025C276376}" dt="2025-09-15T10:46:26.047" v="38" actId="20577"/>
          <ac:spMkLst>
            <pc:docMk/>
            <pc:sldMk cId="3235948531" sldId="416"/>
            <ac:spMk id="3" creationId="{2FEE0771-18AB-222B-7CD2-9CA25672E302}"/>
          </ac:spMkLst>
        </pc:spChg>
        <pc:spChg chg="mod">
          <ac:chgData name="MAASBOL Marie (ENEST)" userId="S::marie.maasbol@ec.europa.eu::2dd57afe-b50c-4b07-a08d-ffc4997ae981" providerId="AD" clId="Web-{A8EFD28E-4632-DDA0-5E1E-47025C276376}" dt="2025-09-15T10:48:06.252" v="74" actId="20577"/>
          <ac:spMkLst>
            <pc:docMk/>
            <pc:sldMk cId="3235948531" sldId="416"/>
            <ac:spMk id="5" creationId="{ADB0CEDD-9F9F-6863-506F-9C825271ABA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A8EFD28E-4632-DDA0-5E1E-47025C276376}" dt="2025-09-15T10:48:04.096" v="72" actId="20577"/>
              <pc2:cmMkLst xmlns:pc2="http://schemas.microsoft.com/office/powerpoint/2019/9/main/command">
                <pc:docMk/>
                <pc:sldMk cId="3235948531" sldId="416"/>
                <pc2:cmMk id="{2AFD9565-F794-4578-BEE8-A9523AB68EED}"/>
              </pc2:cmMkLst>
            </pc226:cmChg>
          </p:ext>
        </pc:extLst>
      </pc:sldChg>
      <pc:sldChg chg="modSp">
        <pc:chgData name="MAASBOL Marie (ENEST)" userId="S::marie.maasbol@ec.europa.eu::2dd57afe-b50c-4b07-a08d-ffc4997ae981" providerId="AD" clId="Web-{A8EFD28E-4632-DDA0-5E1E-47025C276376}" dt="2025-09-15T10:39:00.397" v="14" actId="20577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A8EFD28E-4632-DDA0-5E1E-47025C276376}" dt="2025-09-15T10:39:00.397" v="14" actId="20577"/>
          <ac:spMkLst>
            <pc:docMk/>
            <pc:sldMk cId="1780881445" sldId="422"/>
            <ac:spMk id="3" creationId="{8BB664D0-22A0-C6C3-D656-2EE273DC2A4F}"/>
          </ac:spMkLst>
        </pc:spChg>
      </pc:sldChg>
      <pc:sldChg chg="modSp">
        <pc:chgData name="MAASBOL Marie (ENEST)" userId="S::marie.maasbol@ec.europa.eu::2dd57afe-b50c-4b07-a08d-ffc4997ae981" providerId="AD" clId="Web-{A8EFD28E-4632-DDA0-5E1E-47025C276376}" dt="2025-09-15T10:38:32.552" v="13" actId="20577"/>
        <pc:sldMkLst>
          <pc:docMk/>
          <pc:sldMk cId="3443597026" sldId="426"/>
        </pc:sldMkLst>
        <pc:spChg chg="mod">
          <ac:chgData name="MAASBOL Marie (ENEST)" userId="S::marie.maasbol@ec.europa.eu::2dd57afe-b50c-4b07-a08d-ffc4997ae981" providerId="AD" clId="Web-{A8EFD28E-4632-DDA0-5E1E-47025C276376}" dt="2025-09-15T10:38:32.552" v="13" actId="20577"/>
          <ac:spMkLst>
            <pc:docMk/>
            <pc:sldMk cId="3443597026" sldId="426"/>
            <ac:spMk id="7" creationId="{23EB3B90-6182-3770-F32A-46FEAFBE31B9}"/>
          </ac:spMkLst>
        </pc:spChg>
        <pc:grpChg chg="mod">
          <ac:chgData name="MAASBOL Marie (ENEST)" userId="S::marie.maasbol@ec.europa.eu::2dd57afe-b50c-4b07-a08d-ffc4997ae981" providerId="AD" clId="Web-{A8EFD28E-4632-DDA0-5E1E-47025C276376}" dt="2025-09-15T10:38:25.099" v="2" actId="14100"/>
          <ac:grpSpMkLst>
            <pc:docMk/>
            <pc:sldMk cId="3443597026" sldId="426"/>
            <ac:grpSpMk id="3" creationId="{D30E3543-A068-500E-9379-00E9B71BBF97}"/>
          </ac:grpSpMkLst>
        </pc:grpChg>
      </pc:sldChg>
    </pc:docChg>
  </pc:docChgLst>
  <pc:docChgLst>
    <pc:chgData name="MAASBOL Marie (ENEST)" userId="S::marie.maasbol@ec.europa.eu::2dd57afe-b50c-4b07-a08d-ffc4997ae981" providerId="AD" clId="Web-{944E0781-8AB0-6FCD-4947-33F0DAC85C6E}"/>
    <pc:docChg chg="modSld">
      <pc:chgData name="MAASBOL Marie (ENEST)" userId="S::marie.maasbol@ec.europa.eu::2dd57afe-b50c-4b07-a08d-ffc4997ae981" providerId="AD" clId="Web-{944E0781-8AB0-6FCD-4947-33F0DAC85C6E}" dt="2025-09-10T09:39:44.827" v="44" actId="20577"/>
      <pc:docMkLst>
        <pc:docMk/>
      </pc:docMkLst>
      <pc:sldChg chg="modSp">
        <pc:chgData name="MAASBOL Marie (ENEST)" userId="S::marie.maasbol@ec.europa.eu::2dd57afe-b50c-4b07-a08d-ffc4997ae981" providerId="AD" clId="Web-{944E0781-8AB0-6FCD-4947-33F0DAC85C6E}" dt="2025-09-09T15:12:06.494" v="2" actId="20577"/>
        <pc:sldMkLst>
          <pc:docMk/>
          <pc:sldMk cId="0" sldId="256"/>
        </pc:sldMkLst>
        <pc:spChg chg="mod">
          <ac:chgData name="MAASBOL Marie (ENEST)" userId="S::marie.maasbol@ec.europa.eu::2dd57afe-b50c-4b07-a08d-ffc4997ae981" providerId="AD" clId="Web-{944E0781-8AB0-6FCD-4947-33F0DAC85C6E}" dt="2025-09-09T15:12:06.494" v="2" actId="20577"/>
          <ac:spMkLst>
            <pc:docMk/>
            <pc:sldMk cId="0" sldId="256"/>
            <ac:spMk id="5" creationId="{C504D590-9922-C06A-407C-2B718394A8D5}"/>
          </ac:spMkLst>
        </pc:spChg>
      </pc:sldChg>
      <pc:sldChg chg="delSp modSp">
        <pc:chgData name="MAASBOL Marie (ENEST)" userId="S::marie.maasbol@ec.europa.eu::2dd57afe-b50c-4b07-a08d-ffc4997ae981" providerId="AD" clId="Web-{944E0781-8AB0-6FCD-4947-33F0DAC85C6E}" dt="2025-09-09T15:12:53.326" v="6" actId="1076"/>
        <pc:sldMkLst>
          <pc:docMk/>
          <pc:sldMk cId="2566990718" sldId="410"/>
        </pc:sldMkLst>
        <pc:picChg chg="mod">
          <ac:chgData name="MAASBOL Marie (ENEST)" userId="S::marie.maasbol@ec.europa.eu::2dd57afe-b50c-4b07-a08d-ffc4997ae981" providerId="AD" clId="Web-{944E0781-8AB0-6FCD-4947-33F0DAC85C6E}" dt="2025-09-09T15:12:53.326" v="6" actId="1076"/>
          <ac:picMkLst>
            <pc:docMk/>
            <pc:sldMk cId="2566990718" sldId="410"/>
            <ac:picMk id="4" creationId="{F2965CCF-B575-0516-86FB-589BCAAA371C}"/>
          </ac:picMkLst>
        </pc:picChg>
      </pc:sldChg>
      <pc:sldChg chg="modSp">
        <pc:chgData name="MAASBOL Marie (ENEST)" userId="S::marie.maasbol@ec.europa.eu::2dd57afe-b50c-4b07-a08d-ffc4997ae981" providerId="AD" clId="Web-{944E0781-8AB0-6FCD-4947-33F0DAC85C6E}" dt="2025-09-10T09:39:44.827" v="44" actId="20577"/>
        <pc:sldMkLst>
          <pc:docMk/>
          <pc:sldMk cId="1149859752" sldId="413"/>
        </pc:sldMkLst>
        <pc:spChg chg="mod">
          <ac:chgData name="MAASBOL Marie (ENEST)" userId="S::marie.maasbol@ec.europa.eu::2dd57afe-b50c-4b07-a08d-ffc4997ae981" providerId="AD" clId="Web-{944E0781-8AB0-6FCD-4947-33F0DAC85C6E}" dt="2025-09-10T09:39:44.827" v="44" actId="20577"/>
          <ac:spMkLst>
            <pc:docMk/>
            <pc:sldMk cId="1149859752" sldId="413"/>
            <ac:spMk id="3" creationId="{E4231031-D2E7-EB93-59DA-DD2976DBF2A5}"/>
          </ac:spMkLst>
        </pc:spChg>
      </pc:sldChg>
    </pc:docChg>
  </pc:docChgLst>
  <pc:docChgLst>
    <pc:chgData name="MAASBOL Marie (ENEST)" userId="S::marie.maasbol@ec.europa.eu::2dd57afe-b50c-4b07-a08d-ffc4997ae981" providerId="AD" clId="Web-{36E4B7C1-4238-EEE6-825C-4FCE0FAAE661}"/>
    <pc:docChg chg="delSld modSld">
      <pc:chgData name="MAASBOL Marie (ENEST)" userId="S::marie.maasbol@ec.europa.eu::2dd57afe-b50c-4b07-a08d-ffc4997ae981" providerId="AD" clId="Web-{36E4B7C1-4238-EEE6-825C-4FCE0FAAE661}" dt="2025-09-09T09:47:39.402" v="88" actId="20577"/>
      <pc:docMkLst>
        <pc:docMk/>
      </pc:docMkLst>
      <pc:sldChg chg="modSp">
        <pc:chgData name="MAASBOL Marie (ENEST)" userId="S::marie.maasbol@ec.europa.eu::2dd57afe-b50c-4b07-a08d-ffc4997ae981" providerId="AD" clId="Web-{36E4B7C1-4238-EEE6-825C-4FCE0FAAE661}" dt="2025-09-09T09:46:45.926" v="82" actId="20577"/>
        <pc:sldMkLst>
          <pc:docMk/>
          <pc:sldMk cId="3402622459" sldId="412"/>
        </pc:sldMkLst>
        <pc:spChg chg="mod">
          <ac:chgData name="MAASBOL Marie (ENEST)" userId="S::marie.maasbol@ec.europa.eu::2dd57afe-b50c-4b07-a08d-ffc4997ae981" providerId="AD" clId="Web-{36E4B7C1-4238-EEE6-825C-4FCE0FAAE661}" dt="2025-09-09T09:46:45.926" v="82" actId="20577"/>
          <ac:spMkLst>
            <pc:docMk/>
            <pc:sldMk cId="3402622459" sldId="412"/>
            <ac:spMk id="3" creationId="{54F89E64-9935-4059-ADF9-5285B9A1C6FC}"/>
          </ac:spMkLst>
        </pc:spChg>
      </pc:sldChg>
      <pc:sldChg chg="delSp delAnim">
        <pc:chgData name="MAASBOL Marie (ENEST)" userId="S::marie.maasbol@ec.europa.eu::2dd57afe-b50c-4b07-a08d-ffc4997ae981" providerId="AD" clId="Web-{36E4B7C1-4238-EEE6-825C-4FCE0FAAE661}" dt="2025-09-09T09:45:39.872" v="78"/>
        <pc:sldMkLst>
          <pc:docMk/>
          <pc:sldMk cId="1149859752" sldId="413"/>
        </pc:sldMkLst>
      </pc:sldChg>
      <pc:sldChg chg="modSp modCm">
        <pc:chgData name="MAASBOL Marie (ENEST)" userId="S::marie.maasbol@ec.europa.eu::2dd57afe-b50c-4b07-a08d-ffc4997ae981" providerId="AD" clId="Web-{36E4B7C1-4238-EEE6-825C-4FCE0FAAE661}" dt="2025-09-09T09:45:28.716" v="76" actId="20577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36E4B7C1-4238-EEE6-825C-4FCE0FAAE661}" dt="2025-09-09T09:45:28.716" v="76" actId="20577"/>
          <ac:spMkLst>
            <pc:docMk/>
            <pc:sldMk cId="3235948531" sldId="416"/>
            <ac:spMk id="3" creationId="{2FEE0771-18AB-222B-7CD2-9CA25672E30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36E4B7C1-4238-EEE6-825C-4FCE0FAAE661}" dt="2025-09-09T09:45:28.013" v="75" actId="20577"/>
              <pc2:cmMkLst xmlns:pc2="http://schemas.microsoft.com/office/powerpoint/2019/9/main/command">
                <pc:docMk/>
                <pc:sldMk cId="3235948531" sldId="416"/>
                <pc2:cmMk id="{2AFD9565-F794-4578-BEE8-A9523AB68EED}"/>
              </pc2:cmMkLst>
            </pc226:cmChg>
          </p:ext>
        </pc:extLst>
      </pc:sldChg>
      <pc:sldChg chg="modSp">
        <pc:chgData name="MAASBOL Marie (ENEST)" userId="S::marie.maasbol@ec.europa.eu::2dd57afe-b50c-4b07-a08d-ffc4997ae981" providerId="AD" clId="Web-{36E4B7C1-4238-EEE6-825C-4FCE0FAAE661}" dt="2025-09-09T09:27:53.449" v="56" actId="20577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36E4B7C1-4238-EEE6-825C-4FCE0FAAE661}" dt="2025-09-09T09:27:53.449" v="56" actId="20577"/>
          <ac:spMkLst>
            <pc:docMk/>
            <pc:sldMk cId="2493643285" sldId="427"/>
            <ac:spMk id="3" creationId="{C9527E52-F545-62B0-25AB-C66547B32F5B}"/>
          </ac:spMkLst>
        </pc:spChg>
      </pc:sldChg>
    </pc:docChg>
  </pc:docChgLst>
  <pc:docChgLst>
    <pc:chgData name="MAASBOL Marie (ENEST)" userId="S::marie.maasbol@ec.europa.eu::2dd57afe-b50c-4b07-a08d-ffc4997ae981" providerId="AD" clId="Web-{139DE7C1-D031-6C26-75C7-53610F30E694}"/>
    <pc:docChg chg="modSld">
      <pc:chgData name="MAASBOL Marie (ENEST)" userId="S::marie.maasbol@ec.europa.eu::2dd57afe-b50c-4b07-a08d-ffc4997ae981" providerId="AD" clId="Web-{139DE7C1-D031-6C26-75C7-53610F30E694}" dt="2025-09-08T08:00:12.742" v="28" actId="20577"/>
      <pc:docMkLst>
        <pc:docMk/>
      </pc:docMkLst>
      <pc:sldChg chg="modSp">
        <pc:chgData name="MAASBOL Marie (ENEST)" userId="S::marie.maasbol@ec.europa.eu::2dd57afe-b50c-4b07-a08d-ffc4997ae981" providerId="AD" clId="Web-{139DE7C1-D031-6C26-75C7-53610F30E694}" dt="2025-09-08T07:57:15.882" v="24" actId="14100"/>
        <pc:sldMkLst>
          <pc:docMk/>
          <pc:sldMk cId="0" sldId="256"/>
        </pc:sldMkLst>
        <pc:spChg chg="mod">
          <ac:chgData name="MAASBOL Marie (ENEST)" userId="S::marie.maasbol@ec.europa.eu::2dd57afe-b50c-4b07-a08d-ffc4997ae981" providerId="AD" clId="Web-{139DE7C1-D031-6C26-75C7-53610F30E694}" dt="2025-09-08T07:57:15.882" v="24" actId="14100"/>
          <ac:spMkLst>
            <pc:docMk/>
            <pc:sldMk cId="0" sldId="256"/>
            <ac:spMk id="6" creationId="{AE68706F-E58B-D844-F68A-2379B7D107A7}"/>
          </ac:spMkLst>
        </pc:spChg>
      </pc:sldChg>
    </pc:docChg>
  </pc:docChgLst>
  <pc:docChgLst>
    <pc:chgData name="MAASBOL Marie (ENEST)" userId="S::marie.maasbol@ec.europa.eu::2dd57afe-b50c-4b07-a08d-ffc4997ae981" providerId="AD" clId="Web-{873EAE0A-0B21-D4F5-0D33-3BF742336827}"/>
    <pc:docChg chg="addSld delSld modSld sldOrd">
      <pc:chgData name="MAASBOL Marie (ENEST)" userId="S::marie.maasbol@ec.europa.eu::2dd57afe-b50c-4b07-a08d-ffc4997ae981" providerId="AD" clId="Web-{873EAE0A-0B21-D4F5-0D33-3BF742336827}" dt="2025-09-09T14:19:07.117" v="1027"/>
      <pc:docMkLst>
        <pc:docMk/>
      </pc:docMkLst>
      <pc:sldChg chg="modSp modNotes">
        <pc:chgData name="MAASBOL Marie (ENEST)" userId="S::marie.maasbol@ec.europa.eu::2dd57afe-b50c-4b07-a08d-ffc4997ae981" providerId="AD" clId="Web-{873EAE0A-0B21-D4F5-0D33-3BF742336827}" dt="2025-09-09T14:18:59.633" v="1024"/>
        <pc:sldMkLst>
          <pc:docMk/>
          <pc:sldMk cId="4150063022" sldId="408"/>
        </pc:sldMkLst>
        <pc:spChg chg="mod">
          <ac:chgData name="MAASBOL Marie (ENEST)" userId="S::marie.maasbol@ec.europa.eu::2dd57afe-b50c-4b07-a08d-ffc4997ae981" providerId="AD" clId="Web-{873EAE0A-0B21-D4F5-0D33-3BF742336827}" dt="2025-09-09T13:50:58.383" v="584" actId="20577"/>
          <ac:spMkLst>
            <pc:docMk/>
            <pc:sldMk cId="4150063022" sldId="408"/>
            <ac:spMk id="2" creationId="{973BC66D-7069-8F03-BD80-0E9AB467629A}"/>
          </ac:spMkLst>
        </pc:spChg>
      </pc:sldChg>
      <pc:sldChg chg="modSp mod modShow">
        <pc:chgData name="MAASBOL Marie (ENEST)" userId="S::marie.maasbol@ec.europa.eu::2dd57afe-b50c-4b07-a08d-ffc4997ae981" providerId="AD" clId="Web-{873EAE0A-0B21-D4F5-0D33-3BF742336827}" dt="2025-09-09T14:18:31.992" v="1021" actId="20577"/>
        <pc:sldMkLst>
          <pc:docMk/>
          <pc:sldMk cId="2566990718" sldId="410"/>
        </pc:sldMkLst>
        <pc:spChg chg="mod">
          <ac:chgData name="MAASBOL Marie (ENEST)" userId="S::marie.maasbol@ec.europa.eu::2dd57afe-b50c-4b07-a08d-ffc4997ae981" providerId="AD" clId="Web-{873EAE0A-0B21-D4F5-0D33-3BF742336827}" dt="2025-09-09T14:18:31.992" v="1021" actId="20577"/>
          <ac:spMkLst>
            <pc:docMk/>
            <pc:sldMk cId="2566990718" sldId="410"/>
            <ac:spMk id="2" creationId="{EED64A35-6E8E-E8D9-5354-638362B5BA7D}"/>
          </ac:spMkLst>
        </pc:spChg>
      </pc:sldChg>
      <pc:sldChg chg="modSp">
        <pc:chgData name="MAASBOL Marie (ENEST)" userId="S::marie.maasbol@ec.europa.eu::2dd57afe-b50c-4b07-a08d-ffc4997ae981" providerId="AD" clId="Web-{873EAE0A-0B21-D4F5-0D33-3BF742336827}" dt="2025-09-09T14:10:19.516" v="959" actId="20577"/>
        <pc:sldMkLst>
          <pc:docMk/>
          <pc:sldMk cId="3402622459" sldId="412"/>
        </pc:sldMkLst>
        <pc:spChg chg="mod">
          <ac:chgData name="MAASBOL Marie (ENEST)" userId="S::marie.maasbol@ec.europa.eu::2dd57afe-b50c-4b07-a08d-ffc4997ae981" providerId="AD" clId="Web-{873EAE0A-0B21-D4F5-0D33-3BF742336827}" dt="2025-09-09T14:06:59.494" v="948" actId="20577"/>
          <ac:spMkLst>
            <pc:docMk/>
            <pc:sldMk cId="3402622459" sldId="412"/>
            <ac:spMk id="2" creationId="{BAA699EF-D8F8-1FE8-C625-ABC9FF78B967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10:19.516" v="959" actId="20577"/>
          <ac:spMkLst>
            <pc:docMk/>
            <pc:sldMk cId="3402622459" sldId="412"/>
            <ac:spMk id="3" creationId="{54F89E64-9935-4059-ADF9-5285B9A1C6FC}"/>
          </ac:spMkLst>
        </pc:spChg>
      </pc:sldChg>
      <pc:sldChg chg="modSp">
        <pc:chgData name="MAASBOL Marie (ENEST)" userId="S::marie.maasbol@ec.europa.eu::2dd57afe-b50c-4b07-a08d-ffc4997ae981" providerId="AD" clId="Web-{873EAE0A-0B21-D4F5-0D33-3BF742336827}" dt="2025-09-09T14:01:32.180" v="856" actId="1076"/>
        <pc:sldMkLst>
          <pc:docMk/>
          <pc:sldMk cId="1149859752" sldId="413"/>
        </pc:sldMkLst>
        <pc:spChg chg="mod">
          <ac:chgData name="MAASBOL Marie (ENEST)" userId="S::marie.maasbol@ec.europa.eu::2dd57afe-b50c-4b07-a08d-ffc4997ae981" providerId="AD" clId="Web-{873EAE0A-0B21-D4F5-0D33-3BF742336827}" dt="2025-09-09T14:00:28.694" v="828" actId="20577"/>
          <ac:spMkLst>
            <pc:docMk/>
            <pc:sldMk cId="1149859752" sldId="413"/>
            <ac:spMk id="2" creationId="{0C0D7BEF-7770-5292-68E8-4FE263899226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01:32.180" v="856" actId="1076"/>
          <ac:spMkLst>
            <pc:docMk/>
            <pc:sldMk cId="1149859752" sldId="413"/>
            <ac:spMk id="3" creationId="{E4231031-D2E7-EB93-59DA-DD2976DBF2A5}"/>
          </ac:spMkLst>
        </pc:spChg>
      </pc:sldChg>
      <pc:sldChg chg="modSp">
        <pc:chgData name="MAASBOL Marie (ENEST)" userId="S::marie.maasbol@ec.europa.eu::2dd57afe-b50c-4b07-a08d-ffc4997ae981" providerId="AD" clId="Web-{873EAE0A-0B21-D4F5-0D33-3BF742336827}" dt="2025-09-09T13:59:57.006" v="811" actId="20577"/>
        <pc:sldMkLst>
          <pc:docMk/>
          <pc:sldMk cId="1774745977" sldId="414"/>
        </pc:sldMkLst>
        <pc:spChg chg="mod">
          <ac:chgData name="MAASBOL Marie (ENEST)" userId="S::marie.maasbol@ec.europa.eu::2dd57afe-b50c-4b07-a08d-ffc4997ae981" providerId="AD" clId="Web-{873EAE0A-0B21-D4F5-0D33-3BF742336827}" dt="2025-09-09T13:59:57.006" v="811" actId="20577"/>
          <ac:spMkLst>
            <pc:docMk/>
            <pc:sldMk cId="1774745977" sldId="414"/>
            <ac:spMk id="2" creationId="{6E833E6F-51E5-B5F0-7884-CBE03BB64579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3:59:22.975" v="796" actId="20577"/>
          <ac:spMkLst>
            <pc:docMk/>
            <pc:sldMk cId="1774745977" sldId="414"/>
            <ac:spMk id="3" creationId="{75447D32-7151-5712-95FD-85AEBF35FE09}"/>
          </ac:spMkLst>
        </pc:spChg>
        <pc:picChg chg="mod">
          <ac:chgData name="MAASBOL Marie (ENEST)" userId="S::marie.maasbol@ec.europa.eu::2dd57afe-b50c-4b07-a08d-ffc4997ae981" providerId="AD" clId="Web-{873EAE0A-0B21-D4F5-0D33-3BF742336827}" dt="2025-09-09T13:59:32.553" v="803" actId="1076"/>
          <ac:picMkLst>
            <pc:docMk/>
            <pc:sldMk cId="1774745977" sldId="414"/>
            <ac:picMk id="5" creationId="{C75B11EE-5A21-BE6A-114C-4159852E4EE3}"/>
          </ac:picMkLst>
        </pc:picChg>
      </pc:sldChg>
      <pc:sldChg chg="modSp">
        <pc:chgData name="MAASBOL Marie (ENEST)" userId="S::marie.maasbol@ec.europa.eu::2dd57afe-b50c-4b07-a08d-ffc4997ae981" providerId="AD" clId="Web-{873EAE0A-0B21-D4F5-0D33-3BF742336827}" dt="2025-09-09T14:02:01.649" v="880" actId="20577"/>
        <pc:sldMkLst>
          <pc:docMk/>
          <pc:sldMk cId="801725420" sldId="415"/>
        </pc:sldMkLst>
        <pc:spChg chg="mod">
          <ac:chgData name="MAASBOL Marie (ENEST)" userId="S::marie.maasbol@ec.europa.eu::2dd57afe-b50c-4b07-a08d-ffc4997ae981" providerId="AD" clId="Web-{873EAE0A-0B21-D4F5-0D33-3BF742336827}" dt="2025-09-09T14:01:44.977" v="859" actId="20577"/>
          <ac:spMkLst>
            <pc:docMk/>
            <pc:sldMk cId="801725420" sldId="415"/>
            <ac:spMk id="2" creationId="{D107FCA8-3EB5-BE1F-18C1-8BD44A72D8E0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02:01.649" v="880" actId="20577"/>
          <ac:spMkLst>
            <pc:docMk/>
            <pc:sldMk cId="801725420" sldId="415"/>
            <ac:spMk id="3" creationId="{D727C6DE-553B-E5E9-4F2A-CEAB41AC2866}"/>
          </ac:spMkLst>
        </pc:spChg>
      </pc:sldChg>
      <pc:sldChg chg="modSp modCm">
        <pc:chgData name="MAASBOL Marie (ENEST)" userId="S::marie.maasbol@ec.europa.eu::2dd57afe-b50c-4b07-a08d-ffc4997ae981" providerId="AD" clId="Web-{873EAE0A-0B21-D4F5-0D33-3BF742336827}" dt="2025-09-09T14:01:25.758" v="855" actId="1076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873EAE0A-0B21-D4F5-0D33-3BF742336827}" dt="2025-09-09T14:01:22.195" v="854" actId="20577"/>
          <ac:spMkLst>
            <pc:docMk/>
            <pc:sldMk cId="3235948531" sldId="416"/>
            <ac:spMk id="2" creationId="{EFE6BCFA-3EAD-07C1-C4E6-BE7B8EA23053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01:25.758" v="855" actId="1076"/>
          <ac:spMkLst>
            <pc:docMk/>
            <pc:sldMk cId="3235948531" sldId="416"/>
            <ac:spMk id="3" creationId="{2FEE0771-18AB-222B-7CD2-9CA25672E30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873EAE0A-0B21-D4F5-0D33-3BF742336827}" dt="2025-09-09T14:00:41.413" v="843" actId="20577"/>
              <pc2:cmMkLst xmlns:pc2="http://schemas.microsoft.com/office/powerpoint/2019/9/main/command">
                <pc:docMk/>
                <pc:sldMk cId="3235948531" sldId="416"/>
                <pc2:cmMk id="{2AFD9565-F794-4578-BEE8-A9523AB68EED}"/>
              </pc2:cmMkLst>
            </pc226:cmChg>
          </p:ext>
        </pc:extLst>
      </pc:sldChg>
      <pc:sldChg chg="modSp modCm">
        <pc:chgData name="MAASBOL Marie (ENEST)" userId="S::marie.maasbol@ec.europa.eu::2dd57afe-b50c-4b07-a08d-ffc4997ae981" providerId="AD" clId="Web-{873EAE0A-0B21-D4F5-0D33-3BF742336827}" dt="2025-09-09T14:14:29.162" v="1016" actId="1076"/>
        <pc:sldMkLst>
          <pc:docMk/>
          <pc:sldMk cId="40980498" sldId="417"/>
        </pc:sldMkLst>
        <pc:spChg chg="mod">
          <ac:chgData name="MAASBOL Marie (ENEST)" userId="S::marie.maasbol@ec.europa.eu::2dd57afe-b50c-4b07-a08d-ffc4997ae981" providerId="AD" clId="Web-{873EAE0A-0B21-D4F5-0D33-3BF742336827}" dt="2025-09-09T14:01:04.195" v="851" actId="20577"/>
          <ac:spMkLst>
            <pc:docMk/>
            <pc:sldMk cId="40980498" sldId="417"/>
            <ac:spMk id="2" creationId="{F6878135-FC24-FD41-9A50-8E8C44849EF4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14:18.897" v="1013" actId="20577"/>
          <ac:spMkLst>
            <pc:docMk/>
            <pc:sldMk cId="40980498" sldId="417"/>
            <ac:spMk id="3" creationId="{E57F61D0-D4B6-6334-DE20-A457FA25715E}"/>
          </ac:spMkLst>
        </pc:spChg>
        <pc:picChg chg="mod">
          <ac:chgData name="MAASBOL Marie (ENEST)" userId="S::marie.maasbol@ec.europa.eu::2dd57afe-b50c-4b07-a08d-ffc4997ae981" providerId="AD" clId="Web-{873EAE0A-0B21-D4F5-0D33-3BF742336827}" dt="2025-09-09T14:14:29.162" v="1016" actId="1076"/>
          <ac:picMkLst>
            <pc:docMk/>
            <pc:sldMk cId="40980498" sldId="417"/>
            <ac:picMk id="5" creationId="{082E3CFC-FE71-3F9F-2F3B-1FDE5F7D8A7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873EAE0A-0B21-D4F5-0D33-3BF742336827}" dt="2025-09-09T14:14:09.240" v="1010" actId="20577"/>
              <pc2:cmMkLst xmlns:pc2="http://schemas.microsoft.com/office/powerpoint/2019/9/main/command">
                <pc:docMk/>
                <pc:sldMk cId="40980498" sldId="417"/>
                <pc2:cmMk id="{AE09C3A7-D4A1-4601-BB9D-579BADAC8B64}"/>
              </pc2:cmMkLst>
            </pc226:cmChg>
          </p:ext>
        </pc:extLst>
      </pc:sldChg>
      <pc:sldChg chg="modSp">
        <pc:chgData name="MAASBOL Marie (ENEST)" userId="S::marie.maasbol@ec.europa.eu::2dd57afe-b50c-4b07-a08d-ffc4997ae981" providerId="AD" clId="Web-{873EAE0A-0B21-D4F5-0D33-3BF742336827}" dt="2025-09-09T14:12:57.052" v="990" actId="20577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873EAE0A-0B21-D4F5-0D33-3BF742336827}" dt="2025-09-09T13:59:06.521" v="777" actId="20577"/>
          <ac:spMkLst>
            <pc:docMk/>
            <pc:sldMk cId="1780881445" sldId="422"/>
            <ac:spMk id="2" creationId="{C6B6CD2C-E6C6-A8E0-EDBB-7F3EA6B0A426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4:12:57.052" v="990" actId="20577"/>
          <ac:spMkLst>
            <pc:docMk/>
            <pc:sldMk cId="1780881445" sldId="422"/>
            <ac:spMk id="3" creationId="{8BB664D0-22A0-C6C3-D656-2EE273DC2A4F}"/>
          </ac:spMkLst>
        </pc:spChg>
      </pc:sldChg>
      <pc:sldChg chg="modSp modNotes">
        <pc:chgData name="MAASBOL Marie (ENEST)" userId="S::marie.maasbol@ec.europa.eu::2dd57afe-b50c-4b07-a08d-ffc4997ae981" providerId="AD" clId="Web-{873EAE0A-0B21-D4F5-0D33-3BF742336827}" dt="2025-09-09T14:19:04.711" v="1026"/>
        <pc:sldMkLst>
          <pc:docMk/>
          <pc:sldMk cId="3114735657" sldId="424"/>
        </pc:sldMkLst>
        <pc:spChg chg="mod">
          <ac:chgData name="MAASBOL Marie (ENEST)" userId="S::marie.maasbol@ec.europa.eu::2dd57afe-b50c-4b07-a08d-ffc4997ae981" providerId="AD" clId="Web-{873EAE0A-0B21-D4F5-0D33-3BF742336827}" dt="2025-09-09T13:51:03.399" v="588" actId="20577"/>
          <ac:spMkLst>
            <pc:docMk/>
            <pc:sldMk cId="3114735657" sldId="424"/>
            <ac:spMk id="2" creationId="{F771EF49-F23F-463C-8E28-41F0A35CC7E6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3:58:09.973" v="734" actId="20577"/>
          <ac:spMkLst>
            <pc:docMk/>
            <pc:sldMk cId="3114735657" sldId="424"/>
            <ac:spMk id="3" creationId="{6204C7B7-A67A-7018-2B92-4972D763C8F9}"/>
          </ac:spMkLst>
        </pc:spChg>
      </pc:sldChg>
      <pc:sldChg chg="modSp modNotes">
        <pc:chgData name="MAASBOL Marie (ENEST)" userId="S::marie.maasbol@ec.europa.eu::2dd57afe-b50c-4b07-a08d-ffc4997ae981" providerId="AD" clId="Web-{873EAE0A-0B21-D4F5-0D33-3BF742336827}" dt="2025-09-09T14:19:07.117" v="1027"/>
        <pc:sldMkLst>
          <pc:docMk/>
          <pc:sldMk cId="3443597026" sldId="426"/>
        </pc:sldMkLst>
        <pc:spChg chg="mod">
          <ac:chgData name="MAASBOL Marie (ENEST)" userId="S::marie.maasbol@ec.europa.eu::2dd57afe-b50c-4b07-a08d-ffc4997ae981" providerId="AD" clId="Web-{873EAE0A-0B21-D4F5-0D33-3BF742336827}" dt="2025-09-09T13:59:00.037" v="775" actId="20577"/>
          <ac:spMkLst>
            <pc:docMk/>
            <pc:sldMk cId="3443597026" sldId="426"/>
            <ac:spMk id="2" creationId="{65A35EE9-5CBD-5A88-1C3F-E048542E8132}"/>
          </ac:spMkLst>
        </pc:spChg>
      </pc:sldChg>
      <pc:sldChg chg="modSp add modCm modNotes">
        <pc:chgData name="MAASBOL Marie (ENEST)" userId="S::marie.maasbol@ec.europa.eu::2dd57afe-b50c-4b07-a08d-ffc4997ae981" providerId="AD" clId="Web-{873EAE0A-0B21-D4F5-0D33-3BF742336827}" dt="2025-09-09T14:18:56.024" v="1023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873EAE0A-0B21-D4F5-0D33-3BF742336827}" dt="2025-09-09T13:50:54.399" v="581" actId="20577"/>
          <ac:spMkLst>
            <pc:docMk/>
            <pc:sldMk cId="2493643285" sldId="427"/>
            <ac:spMk id="2" creationId="{0D53151D-4812-7491-A5F4-3150C6725562}"/>
          </ac:spMkLst>
        </pc:spChg>
        <pc:spChg chg="mod">
          <ac:chgData name="MAASBOL Marie (ENEST)" userId="S::marie.maasbol@ec.europa.eu::2dd57afe-b50c-4b07-a08d-ffc4997ae981" providerId="AD" clId="Web-{873EAE0A-0B21-D4F5-0D33-3BF742336827}" dt="2025-09-09T13:50:06.364" v="553" actId="20577"/>
          <ac:spMkLst>
            <pc:docMk/>
            <pc:sldMk cId="2493643285" sldId="427"/>
            <ac:spMk id="3" creationId="{C9527E52-F545-62B0-25AB-C66547B32F5B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873EAE0A-0B21-D4F5-0D33-3BF742336827}" dt="2025-09-09T13:50:06.364" v="553" actId="20577"/>
              <pc2:cmMkLst xmlns:pc2="http://schemas.microsoft.com/office/powerpoint/2019/9/main/command">
                <pc:docMk/>
                <pc:sldMk cId="2493643285" sldId="427"/>
                <pc2:cmMk id="{7B19947C-741B-4320-86A1-7C0F9E8E3C97}"/>
              </pc2:cmMkLst>
            </pc226:cmChg>
          </p:ext>
        </pc:extLst>
      </pc:sldChg>
    </pc:docChg>
  </pc:docChgLst>
  <pc:docChgLst>
    <pc:chgData name="MAASBOL Marie (ENEST)" userId="S::marie.maasbol@ec.europa.eu::2dd57afe-b50c-4b07-a08d-ffc4997ae981" providerId="AD" clId="Web-{098964C1-225E-B79D-B580-809EFFE3D995}"/>
    <pc:docChg chg="addSld delSld modSld sldOrd">
      <pc:chgData name="MAASBOL Marie (ENEST)" userId="S::marie.maasbol@ec.europa.eu::2dd57afe-b50c-4b07-a08d-ffc4997ae981" providerId="AD" clId="Web-{098964C1-225E-B79D-B580-809EFFE3D995}" dt="2025-09-15T09:43:56.837" v="181" actId="1076"/>
      <pc:docMkLst>
        <pc:docMk/>
      </pc:docMkLst>
      <pc:sldChg chg="modSp">
        <pc:chgData name="MAASBOL Marie (ENEST)" userId="S::marie.maasbol@ec.europa.eu::2dd57afe-b50c-4b07-a08d-ffc4997ae981" providerId="AD" clId="Web-{098964C1-225E-B79D-B580-809EFFE3D995}" dt="2025-09-15T08:37:51.610" v="24" actId="20577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098964C1-225E-B79D-B580-809EFFE3D995}" dt="2025-09-15T08:37:51.610" v="24" actId="20577"/>
          <ac:spMkLst>
            <pc:docMk/>
            <pc:sldMk cId="3235948531" sldId="416"/>
            <ac:spMk id="5" creationId="{ADB0CEDD-9F9F-6863-506F-9C825271ABA6}"/>
          </ac:spMkLst>
        </pc:spChg>
      </pc:sldChg>
      <pc:sldChg chg="modSp">
        <pc:chgData name="MAASBOL Marie (ENEST)" userId="S::marie.maasbol@ec.europa.eu::2dd57afe-b50c-4b07-a08d-ffc4997ae981" providerId="AD" clId="Web-{098964C1-225E-B79D-B580-809EFFE3D995}" dt="2025-09-15T08:06:25.542" v="17" actId="20577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098964C1-225E-B79D-B580-809EFFE3D995}" dt="2025-09-15T08:06:25.542" v="17" actId="20577"/>
          <ac:spMkLst>
            <pc:docMk/>
            <pc:sldMk cId="1780881445" sldId="422"/>
            <ac:spMk id="3" creationId="{8BB664D0-22A0-C6C3-D656-2EE273DC2A4F}"/>
          </ac:spMkLst>
        </pc:spChg>
      </pc:sldChg>
      <pc:sldChg chg="addSp modSp delAnim">
        <pc:chgData name="MAASBOL Marie (ENEST)" userId="S::marie.maasbol@ec.europa.eu::2dd57afe-b50c-4b07-a08d-ffc4997ae981" providerId="AD" clId="Web-{098964C1-225E-B79D-B580-809EFFE3D995}" dt="2025-09-15T09:43:56.837" v="181" actId="1076"/>
        <pc:sldMkLst>
          <pc:docMk/>
          <pc:sldMk cId="3443597026" sldId="426"/>
        </pc:sldMkLst>
        <pc:spChg chg="add mod">
          <ac:chgData name="MAASBOL Marie (ENEST)" userId="S::marie.maasbol@ec.europa.eu::2dd57afe-b50c-4b07-a08d-ffc4997ae981" providerId="AD" clId="Web-{098964C1-225E-B79D-B580-809EFFE3D995}" dt="2025-09-15T09:43:56.837" v="181" actId="1076"/>
          <ac:spMkLst>
            <pc:docMk/>
            <pc:sldMk cId="3443597026" sldId="426"/>
            <ac:spMk id="7" creationId="{23EB3B90-6182-3770-F32A-46FEAFBE31B9}"/>
          </ac:spMkLst>
        </pc:spChg>
        <pc:grpChg chg="add mod">
          <ac:chgData name="MAASBOL Marie (ENEST)" userId="S::marie.maasbol@ec.europa.eu::2dd57afe-b50c-4b07-a08d-ffc4997ae981" providerId="AD" clId="Web-{098964C1-225E-B79D-B580-809EFFE3D995}" dt="2025-09-15T09:41:05.380" v="116" actId="1076"/>
          <ac:grpSpMkLst>
            <pc:docMk/>
            <pc:sldMk cId="3443597026" sldId="426"/>
            <ac:grpSpMk id="3" creationId="{D30E3543-A068-500E-9379-00E9B71BBF97}"/>
          </ac:grpSpMkLst>
        </pc:grpChg>
        <pc:picChg chg="mod">
          <ac:chgData name="MAASBOL Marie (ENEST)" userId="S::marie.maasbol@ec.europa.eu::2dd57afe-b50c-4b07-a08d-ffc4997ae981" providerId="AD" clId="Web-{098964C1-225E-B79D-B580-809EFFE3D995}" dt="2025-09-15T09:40:26.686" v="107" actId="14100"/>
          <ac:picMkLst>
            <pc:docMk/>
            <pc:sldMk cId="3443597026" sldId="426"/>
            <ac:picMk id="14" creationId="{599AEE7B-EA57-7EE8-3FBC-9B5BA7E04B29}"/>
          </ac:picMkLst>
        </pc:picChg>
      </pc:sldChg>
      <pc:sldChg chg="modSp">
        <pc:chgData name="MAASBOL Marie (ENEST)" userId="S::marie.maasbol@ec.europa.eu::2dd57afe-b50c-4b07-a08d-ffc4997ae981" providerId="AD" clId="Web-{098964C1-225E-B79D-B580-809EFFE3D995}" dt="2025-09-15T09:39:02.951" v="105" actId="20577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098964C1-225E-B79D-B580-809EFFE3D995}" dt="2025-09-15T09:39:02.951" v="105" actId="20577"/>
          <ac:spMkLst>
            <pc:docMk/>
            <pc:sldMk cId="2493643285" sldId="427"/>
            <ac:spMk id="3" creationId="{C9527E52-F545-62B0-25AB-C66547B32F5B}"/>
          </ac:spMkLst>
        </pc:spChg>
      </pc:sldChg>
      <pc:sldChg chg="modSp">
        <pc:chgData name="MAASBOL Marie (ENEST)" userId="S::marie.maasbol@ec.europa.eu::2dd57afe-b50c-4b07-a08d-ffc4997ae981" providerId="AD" clId="Web-{098964C1-225E-B79D-B580-809EFFE3D995}" dt="2025-09-15T09:13:15.750" v="91" actId="20577"/>
        <pc:sldMkLst>
          <pc:docMk/>
          <pc:sldMk cId="96038630" sldId="428"/>
        </pc:sldMkLst>
        <pc:spChg chg="mod">
          <ac:chgData name="MAASBOL Marie (ENEST)" userId="S::marie.maasbol@ec.europa.eu::2dd57afe-b50c-4b07-a08d-ffc4997ae981" providerId="AD" clId="Web-{098964C1-225E-B79D-B580-809EFFE3D995}" dt="2025-09-15T09:13:15.750" v="91" actId="20577"/>
          <ac:spMkLst>
            <pc:docMk/>
            <pc:sldMk cId="96038630" sldId="428"/>
            <ac:spMk id="3" creationId="{AE4A0A53-A3F7-3BEC-A3AD-9FD8A47DFB6C}"/>
          </ac:spMkLst>
        </pc:spChg>
      </pc:sldChg>
      <pc:sldChg chg="modSp add ord replId modNotes">
        <pc:chgData name="MAASBOL Marie (ENEST)" userId="S::marie.maasbol@ec.europa.eu::2dd57afe-b50c-4b07-a08d-ffc4997ae981" providerId="AD" clId="Web-{098964C1-225E-B79D-B580-809EFFE3D995}" dt="2025-09-15T09:12:25.388" v="43"/>
        <pc:sldMkLst>
          <pc:docMk/>
          <pc:sldMk cId="531177355" sldId="429"/>
        </pc:sldMkLst>
        <pc:spChg chg="mod">
          <ac:chgData name="MAASBOL Marie (ENEST)" userId="S::marie.maasbol@ec.europa.eu::2dd57afe-b50c-4b07-a08d-ffc4997ae981" providerId="AD" clId="Web-{098964C1-225E-B79D-B580-809EFFE3D995}" dt="2025-09-15T09:00:48.789" v="28" actId="20577"/>
          <ac:spMkLst>
            <pc:docMk/>
            <pc:sldMk cId="531177355" sldId="429"/>
            <ac:spMk id="2" creationId="{97E4A592-E0D7-ADA7-CE7B-207BC1CE8F4C}"/>
          </ac:spMkLst>
        </pc:spChg>
        <pc:spChg chg="mod">
          <ac:chgData name="MAASBOL Marie (ENEST)" userId="S::marie.maasbol@ec.europa.eu::2dd57afe-b50c-4b07-a08d-ffc4997ae981" providerId="AD" clId="Web-{098964C1-225E-B79D-B580-809EFFE3D995}" dt="2025-09-15T09:01:15.634" v="32" actId="20577"/>
          <ac:spMkLst>
            <pc:docMk/>
            <pc:sldMk cId="531177355" sldId="429"/>
            <ac:spMk id="3" creationId="{9F85F6BB-6608-40A1-D713-663B8F523E43}"/>
          </ac:spMkLst>
        </pc:spChg>
      </pc:sldChg>
    </pc:docChg>
  </pc:docChgLst>
  <pc:docChgLst>
    <pc:chgData name="MAASBOL Marie (ENEST)" userId="S::marie.maasbol@ec.europa.eu::2dd57afe-b50c-4b07-a08d-ffc4997ae981" providerId="AD" clId="Web-{11D89417-DA6C-3A02-F2D8-FCDBB66BB9B4}"/>
    <pc:docChg chg="modSld">
      <pc:chgData name="MAASBOL Marie (ENEST)" userId="S::marie.maasbol@ec.europa.eu::2dd57afe-b50c-4b07-a08d-ffc4997ae981" providerId="AD" clId="Web-{11D89417-DA6C-3A02-F2D8-FCDBB66BB9B4}" dt="2025-09-10T10:15:17.800" v="45" actId="20577"/>
      <pc:docMkLst>
        <pc:docMk/>
      </pc:docMkLst>
      <pc:sldChg chg="modSp">
        <pc:chgData name="MAASBOL Marie (ENEST)" userId="S::marie.maasbol@ec.europa.eu::2dd57afe-b50c-4b07-a08d-ffc4997ae981" providerId="AD" clId="Web-{11D89417-DA6C-3A02-F2D8-FCDBB66BB9B4}" dt="2025-09-10T10:07:11.736" v="43" actId="20577"/>
        <pc:sldMkLst>
          <pc:docMk/>
          <pc:sldMk cId="1149859752" sldId="413"/>
        </pc:sldMkLst>
        <pc:spChg chg="mod">
          <ac:chgData name="MAASBOL Marie (ENEST)" userId="S::marie.maasbol@ec.europa.eu::2dd57afe-b50c-4b07-a08d-ffc4997ae981" providerId="AD" clId="Web-{11D89417-DA6C-3A02-F2D8-FCDBB66BB9B4}" dt="2025-09-10T10:07:11.736" v="43" actId="20577"/>
          <ac:spMkLst>
            <pc:docMk/>
            <pc:sldMk cId="1149859752" sldId="413"/>
            <ac:spMk id="3" creationId="{E4231031-D2E7-EB93-59DA-DD2976DBF2A5}"/>
          </ac:spMkLst>
        </pc:spChg>
      </pc:sldChg>
      <pc:sldChg chg="addSp modSp modCm">
        <pc:chgData name="MAASBOL Marie (ENEST)" userId="S::marie.maasbol@ec.europa.eu::2dd57afe-b50c-4b07-a08d-ffc4997ae981" providerId="AD" clId="Web-{11D89417-DA6C-3A02-F2D8-FCDBB66BB9B4}" dt="2025-09-10T10:02:08.733" v="20" actId="20577"/>
        <pc:sldMkLst>
          <pc:docMk/>
          <pc:sldMk cId="3235948531" sldId="416"/>
        </pc:sldMkLst>
        <pc:spChg chg="mod">
          <ac:chgData name="MAASBOL Marie (ENEST)" userId="S::marie.maasbol@ec.europa.eu::2dd57afe-b50c-4b07-a08d-ffc4997ae981" providerId="AD" clId="Web-{11D89417-DA6C-3A02-F2D8-FCDBB66BB9B4}" dt="2025-09-10T10:02:04.249" v="19" actId="20577"/>
          <ac:spMkLst>
            <pc:docMk/>
            <pc:sldMk cId="3235948531" sldId="416"/>
            <ac:spMk id="3" creationId="{2FEE0771-18AB-222B-7CD2-9CA25672E302}"/>
          </ac:spMkLst>
        </pc:spChg>
        <pc:spChg chg="add mod">
          <ac:chgData name="MAASBOL Marie (ENEST)" userId="S::marie.maasbol@ec.europa.eu::2dd57afe-b50c-4b07-a08d-ffc4997ae981" providerId="AD" clId="Web-{11D89417-DA6C-3A02-F2D8-FCDBB66BB9B4}" dt="2025-09-10T10:02:08.733" v="20" actId="20577"/>
          <ac:spMkLst>
            <pc:docMk/>
            <pc:sldMk cId="3235948531" sldId="416"/>
            <ac:spMk id="5" creationId="{ADB0CEDD-9F9F-6863-506F-9C825271ABA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MAASBOL Marie (ENEST)" userId="S::marie.maasbol@ec.europa.eu::2dd57afe-b50c-4b07-a08d-ffc4997ae981" providerId="AD" clId="Web-{11D89417-DA6C-3A02-F2D8-FCDBB66BB9B4}" dt="2025-09-10T10:00:54.967" v="9" actId="20577"/>
              <pc2:cmMkLst xmlns:pc2="http://schemas.microsoft.com/office/powerpoint/2019/9/main/command">
                <pc:docMk/>
                <pc:sldMk cId="3235948531" sldId="416"/>
                <pc2:cmMk id="{2AFD9565-F794-4578-BEE8-A9523AB68EED}"/>
              </pc2:cmMkLst>
            </pc226:cmChg>
          </p:ext>
        </pc:extLst>
      </pc:sldChg>
      <pc:sldChg chg="modSp">
        <pc:chgData name="MAASBOL Marie (ENEST)" userId="S::marie.maasbol@ec.europa.eu::2dd57afe-b50c-4b07-a08d-ffc4997ae981" providerId="AD" clId="Web-{11D89417-DA6C-3A02-F2D8-FCDBB66BB9B4}" dt="2025-09-10T10:06:28.772" v="42"/>
        <pc:sldMkLst>
          <pc:docMk/>
          <pc:sldMk cId="1780881445" sldId="422"/>
        </pc:sldMkLst>
        <pc:spChg chg="mod">
          <ac:chgData name="MAASBOL Marie (ENEST)" userId="S::marie.maasbol@ec.europa.eu::2dd57afe-b50c-4b07-a08d-ffc4997ae981" providerId="AD" clId="Web-{11D89417-DA6C-3A02-F2D8-FCDBB66BB9B4}" dt="2025-09-10T10:06:28.772" v="42"/>
          <ac:spMkLst>
            <pc:docMk/>
            <pc:sldMk cId="1780881445" sldId="422"/>
            <ac:spMk id="3" creationId="{8BB664D0-22A0-C6C3-D656-2EE273DC2A4F}"/>
          </ac:spMkLst>
        </pc:spChg>
      </pc:sldChg>
      <pc:sldChg chg="modSp">
        <pc:chgData name="MAASBOL Marie (ENEST)" userId="S::marie.maasbol@ec.europa.eu::2dd57afe-b50c-4b07-a08d-ffc4997ae981" providerId="AD" clId="Web-{11D89417-DA6C-3A02-F2D8-FCDBB66BB9B4}" dt="2025-09-10T10:15:17.800" v="45" actId="20577"/>
        <pc:sldMkLst>
          <pc:docMk/>
          <pc:sldMk cId="2493643285" sldId="427"/>
        </pc:sldMkLst>
        <pc:spChg chg="mod">
          <ac:chgData name="MAASBOL Marie (ENEST)" userId="S::marie.maasbol@ec.europa.eu::2dd57afe-b50c-4b07-a08d-ffc4997ae981" providerId="AD" clId="Web-{11D89417-DA6C-3A02-F2D8-FCDBB66BB9B4}" dt="2025-09-10T10:15:17.800" v="45" actId="20577"/>
          <ac:spMkLst>
            <pc:docMk/>
            <pc:sldMk cId="2493643285" sldId="427"/>
            <ac:spMk id="3" creationId="{C9527E52-F545-62B0-25AB-C66547B32F5B}"/>
          </ac:spMkLst>
        </pc:spChg>
      </pc:sldChg>
    </pc:docChg>
  </pc:docChgLst>
  <pc:docChgLst>
    <pc:chgData name="MAASBOL Marie (ENEST)" userId="2dd57afe-b50c-4b07-a08d-ffc4997ae981" providerId="ADAL" clId="{C3075AB5-532C-46B6-AC07-F43CBF0D5043}"/>
    <pc:docChg chg="undo custSel addSld delSld modSld sldOrd">
      <pc:chgData name="MAASBOL Marie (ENEST)" userId="2dd57afe-b50c-4b07-a08d-ffc4997ae981" providerId="ADAL" clId="{C3075AB5-532C-46B6-AC07-F43CBF0D5043}" dt="2025-09-08T12:02:28.251" v="2479" actId="20577"/>
      <pc:docMkLst>
        <pc:docMk/>
      </pc:docMkLst>
      <pc:sldChg chg="modSp mod">
        <pc:chgData name="MAASBOL Marie (ENEST)" userId="2dd57afe-b50c-4b07-a08d-ffc4997ae981" providerId="ADAL" clId="{C3075AB5-532C-46B6-AC07-F43CBF0D5043}" dt="2025-09-08T11:31:04.528" v="1938" actId="113"/>
        <pc:sldMkLst>
          <pc:docMk/>
          <pc:sldMk cId="878372291" sldId="399"/>
        </pc:sldMkLst>
        <pc:spChg chg="mod">
          <ac:chgData name="MAASBOL Marie (ENEST)" userId="2dd57afe-b50c-4b07-a08d-ffc4997ae981" providerId="ADAL" clId="{C3075AB5-532C-46B6-AC07-F43CBF0D5043}" dt="2025-09-08T11:31:04.528" v="1938" actId="113"/>
          <ac:spMkLst>
            <pc:docMk/>
            <pc:sldMk cId="878372291" sldId="399"/>
            <ac:spMk id="4" creationId="{5589FAE5-D3E9-8389-A22F-2F63C0FC09E9}"/>
          </ac:spMkLst>
        </pc:spChg>
        <pc:spChg chg="mod">
          <ac:chgData name="MAASBOL Marie (ENEST)" userId="2dd57afe-b50c-4b07-a08d-ffc4997ae981" providerId="ADAL" clId="{C3075AB5-532C-46B6-AC07-F43CBF0D5043}" dt="2025-09-08T11:30:48.449" v="1937" actId="1076"/>
          <ac:spMkLst>
            <pc:docMk/>
            <pc:sldMk cId="878372291" sldId="399"/>
            <ac:spMk id="6" creationId="{38E61E29-8603-546B-ECBD-D4F8E851B3FC}"/>
          </ac:spMkLst>
        </pc:spChg>
      </pc:sldChg>
      <pc:sldChg chg="modSp mod ord modAnim">
        <pc:chgData name="MAASBOL Marie (ENEST)" userId="2dd57afe-b50c-4b07-a08d-ffc4997ae981" providerId="ADAL" clId="{C3075AB5-532C-46B6-AC07-F43CBF0D5043}" dt="2025-09-08T11:04:27.795" v="1294" actId="20577"/>
        <pc:sldMkLst>
          <pc:docMk/>
          <pc:sldMk cId="4150063022" sldId="408"/>
        </pc:sldMkLst>
        <pc:spChg chg="mod">
          <ac:chgData name="MAASBOL Marie (ENEST)" userId="2dd57afe-b50c-4b07-a08d-ffc4997ae981" providerId="ADAL" clId="{C3075AB5-532C-46B6-AC07-F43CBF0D5043}" dt="2025-09-08T11:04:27.795" v="1294" actId="20577"/>
          <ac:spMkLst>
            <pc:docMk/>
            <pc:sldMk cId="4150063022" sldId="408"/>
            <ac:spMk id="3" creationId="{7A3C8AC4-C6A6-A5C7-6617-6A2216BF34F7}"/>
          </ac:spMkLst>
        </pc:spChg>
      </pc:sldChg>
      <pc:sldChg chg="addSp delSp modSp mod modShow">
        <pc:chgData name="MAASBOL Marie (ENEST)" userId="2dd57afe-b50c-4b07-a08d-ffc4997ae981" providerId="ADAL" clId="{C3075AB5-532C-46B6-AC07-F43CBF0D5043}" dt="2025-09-08T11:32:49.666" v="1949" actId="729"/>
        <pc:sldMkLst>
          <pc:docMk/>
          <pc:sldMk cId="2566990718" sldId="410"/>
        </pc:sldMkLst>
        <pc:spChg chg="mod">
          <ac:chgData name="MAASBOL Marie (ENEST)" userId="2dd57afe-b50c-4b07-a08d-ffc4997ae981" providerId="ADAL" clId="{C3075AB5-532C-46B6-AC07-F43CBF0D5043}" dt="2025-09-08T11:16:25.508" v="1621" actId="20577"/>
          <ac:spMkLst>
            <pc:docMk/>
            <pc:sldMk cId="2566990718" sldId="410"/>
            <ac:spMk id="2" creationId="{EED64A35-6E8E-E8D9-5354-638362B5BA7D}"/>
          </ac:spMkLst>
        </pc:spChg>
        <pc:picChg chg="add mod">
          <ac:chgData name="MAASBOL Marie (ENEST)" userId="2dd57afe-b50c-4b07-a08d-ffc4997ae981" providerId="ADAL" clId="{C3075AB5-532C-46B6-AC07-F43CBF0D5043}" dt="2025-09-08T11:16:09.497" v="1609" actId="1076"/>
          <ac:picMkLst>
            <pc:docMk/>
            <pc:sldMk cId="2566990718" sldId="410"/>
            <ac:picMk id="4" creationId="{F2965CCF-B575-0516-86FB-589BCAAA371C}"/>
          </ac:picMkLst>
        </pc:picChg>
      </pc:sldChg>
      <pc:sldChg chg="addSp modSp mod ord modAnim">
        <pc:chgData name="MAASBOL Marie (ENEST)" userId="2dd57afe-b50c-4b07-a08d-ffc4997ae981" providerId="ADAL" clId="{C3075AB5-532C-46B6-AC07-F43CBF0D5043}" dt="2025-09-08T11:55:44.531" v="2420" actId="5793"/>
        <pc:sldMkLst>
          <pc:docMk/>
          <pc:sldMk cId="1149859752" sldId="413"/>
        </pc:sldMkLst>
        <pc:spChg chg="mod">
          <ac:chgData name="MAASBOL Marie (ENEST)" userId="2dd57afe-b50c-4b07-a08d-ffc4997ae981" providerId="ADAL" clId="{C3075AB5-532C-46B6-AC07-F43CBF0D5043}" dt="2025-09-08T11:53:49.975" v="2311" actId="113"/>
          <ac:spMkLst>
            <pc:docMk/>
            <pc:sldMk cId="1149859752" sldId="413"/>
            <ac:spMk id="2" creationId="{0C0D7BEF-7770-5292-68E8-4FE263899226}"/>
          </ac:spMkLst>
        </pc:spChg>
        <pc:spChg chg="mod">
          <ac:chgData name="MAASBOL Marie (ENEST)" userId="2dd57afe-b50c-4b07-a08d-ffc4997ae981" providerId="ADAL" clId="{C3075AB5-532C-46B6-AC07-F43CBF0D5043}" dt="2025-09-08T11:55:44.531" v="2420" actId="5793"/>
          <ac:spMkLst>
            <pc:docMk/>
            <pc:sldMk cId="1149859752" sldId="413"/>
            <ac:spMk id="3" creationId="{E4231031-D2E7-EB93-59DA-DD2976DBF2A5}"/>
          </ac:spMkLst>
        </pc:spChg>
      </pc:sldChg>
      <pc:sldChg chg="addSp modSp mod">
        <pc:chgData name="MAASBOL Marie (ENEST)" userId="2dd57afe-b50c-4b07-a08d-ffc4997ae981" providerId="ADAL" clId="{C3075AB5-532C-46B6-AC07-F43CBF0D5043}" dt="2025-09-08T11:57:59.533" v="2457" actId="113"/>
        <pc:sldMkLst>
          <pc:docMk/>
          <pc:sldMk cId="1774745977" sldId="414"/>
        </pc:sldMkLst>
        <pc:spChg chg="mod">
          <ac:chgData name="MAASBOL Marie (ENEST)" userId="2dd57afe-b50c-4b07-a08d-ffc4997ae981" providerId="ADAL" clId="{C3075AB5-532C-46B6-AC07-F43CBF0D5043}" dt="2025-09-08T11:57:59.533" v="2457" actId="113"/>
          <ac:spMkLst>
            <pc:docMk/>
            <pc:sldMk cId="1774745977" sldId="414"/>
            <ac:spMk id="2" creationId="{6E833E6F-51E5-B5F0-7884-CBE03BB64579}"/>
          </ac:spMkLst>
        </pc:spChg>
        <pc:spChg chg="mod">
          <ac:chgData name="MAASBOL Marie (ENEST)" userId="2dd57afe-b50c-4b07-a08d-ffc4997ae981" providerId="ADAL" clId="{C3075AB5-532C-46B6-AC07-F43CBF0D5043}" dt="2025-09-08T11:48:50.503" v="2273" actId="20577"/>
          <ac:spMkLst>
            <pc:docMk/>
            <pc:sldMk cId="1774745977" sldId="414"/>
            <ac:spMk id="3" creationId="{75447D32-7151-5712-95FD-85AEBF35FE09}"/>
          </ac:spMkLst>
        </pc:spChg>
        <pc:picChg chg="add mod">
          <ac:chgData name="MAASBOL Marie (ENEST)" userId="2dd57afe-b50c-4b07-a08d-ffc4997ae981" providerId="ADAL" clId="{C3075AB5-532C-46B6-AC07-F43CBF0D5043}" dt="2025-09-08T11:37:13.863" v="2021" actId="14100"/>
          <ac:picMkLst>
            <pc:docMk/>
            <pc:sldMk cId="1774745977" sldId="414"/>
            <ac:picMk id="5" creationId="{C75B11EE-5A21-BE6A-114C-4159852E4EE3}"/>
          </ac:picMkLst>
        </pc:picChg>
        <pc:picChg chg="add mod">
          <ac:chgData name="MAASBOL Marie (ENEST)" userId="2dd57afe-b50c-4b07-a08d-ffc4997ae981" providerId="ADAL" clId="{C3075AB5-532C-46B6-AC07-F43CBF0D5043}" dt="2025-09-08T11:38:17.829" v="2023" actId="1076"/>
          <ac:picMkLst>
            <pc:docMk/>
            <pc:sldMk cId="1774745977" sldId="414"/>
            <ac:picMk id="7" creationId="{300578C3-0E90-074B-F164-AE0DAD1414F0}"/>
          </ac:picMkLst>
        </pc:picChg>
      </pc:sldChg>
      <pc:sldChg chg="addSp delSp modSp mod">
        <pc:chgData name="MAASBOL Marie (ENEST)" userId="2dd57afe-b50c-4b07-a08d-ffc4997ae981" providerId="ADAL" clId="{C3075AB5-532C-46B6-AC07-F43CBF0D5043}" dt="2025-09-08T11:57:49.964" v="2456" actId="113"/>
        <pc:sldMkLst>
          <pc:docMk/>
          <pc:sldMk cId="801725420" sldId="415"/>
        </pc:sldMkLst>
        <pc:spChg chg="mod">
          <ac:chgData name="MAASBOL Marie (ENEST)" userId="2dd57afe-b50c-4b07-a08d-ffc4997ae981" providerId="ADAL" clId="{C3075AB5-532C-46B6-AC07-F43CBF0D5043}" dt="2025-09-08T11:57:49.964" v="2456" actId="113"/>
          <ac:spMkLst>
            <pc:docMk/>
            <pc:sldMk cId="801725420" sldId="415"/>
            <ac:spMk id="2" creationId="{D107FCA8-3EB5-BE1F-18C1-8BD44A72D8E0}"/>
          </ac:spMkLst>
        </pc:spChg>
        <pc:spChg chg="add del mod">
          <ac:chgData name="MAASBOL Marie (ENEST)" userId="2dd57afe-b50c-4b07-a08d-ffc4997ae981" providerId="ADAL" clId="{C3075AB5-532C-46B6-AC07-F43CBF0D5043}" dt="2025-09-08T11:49:15.319" v="2275" actId="20577"/>
          <ac:spMkLst>
            <pc:docMk/>
            <pc:sldMk cId="801725420" sldId="415"/>
            <ac:spMk id="3" creationId="{D727C6DE-553B-E5E9-4F2A-CEAB41AC2866}"/>
          </ac:spMkLst>
        </pc:spChg>
        <pc:picChg chg="add mod">
          <ac:chgData name="MAASBOL Marie (ENEST)" userId="2dd57afe-b50c-4b07-a08d-ffc4997ae981" providerId="ADAL" clId="{C3075AB5-532C-46B6-AC07-F43CBF0D5043}" dt="2025-09-08T11:46:12.998" v="2098" actId="14100"/>
          <ac:picMkLst>
            <pc:docMk/>
            <pc:sldMk cId="801725420" sldId="415"/>
            <ac:picMk id="5" creationId="{F9D9C7F3-2648-320E-DC7E-68323E6D7888}"/>
          </ac:picMkLst>
        </pc:picChg>
        <pc:picChg chg="add mod ord">
          <ac:chgData name="MAASBOL Marie (ENEST)" userId="2dd57afe-b50c-4b07-a08d-ffc4997ae981" providerId="ADAL" clId="{C3075AB5-532C-46B6-AC07-F43CBF0D5043}" dt="2025-09-08T11:45:54.166" v="2095" actId="1076"/>
          <ac:picMkLst>
            <pc:docMk/>
            <pc:sldMk cId="801725420" sldId="415"/>
            <ac:picMk id="9" creationId="{45C9C30F-1084-AB2C-F206-3F5E112F3771}"/>
          </ac:picMkLst>
        </pc:picChg>
        <pc:picChg chg="add mod">
          <ac:chgData name="MAASBOL Marie (ENEST)" userId="2dd57afe-b50c-4b07-a08d-ffc4997ae981" providerId="ADAL" clId="{C3075AB5-532C-46B6-AC07-F43CBF0D5043}" dt="2025-09-08T11:46:02.257" v="2096" actId="1076"/>
          <ac:picMkLst>
            <pc:docMk/>
            <pc:sldMk cId="801725420" sldId="415"/>
            <ac:picMk id="13" creationId="{43D56AA0-E51D-1A5C-FBCA-46B80D72451F}"/>
          </ac:picMkLst>
        </pc:picChg>
      </pc:sldChg>
      <pc:sldChg chg="modSp mod ord">
        <pc:chgData name="MAASBOL Marie (ENEST)" userId="2dd57afe-b50c-4b07-a08d-ffc4997ae981" providerId="ADAL" clId="{C3075AB5-532C-46B6-AC07-F43CBF0D5043}" dt="2025-09-08T11:57:40.099" v="2455" actId="113"/>
        <pc:sldMkLst>
          <pc:docMk/>
          <pc:sldMk cId="3235948531" sldId="416"/>
        </pc:sldMkLst>
        <pc:spChg chg="mod">
          <ac:chgData name="MAASBOL Marie (ENEST)" userId="2dd57afe-b50c-4b07-a08d-ffc4997ae981" providerId="ADAL" clId="{C3075AB5-532C-46B6-AC07-F43CBF0D5043}" dt="2025-09-08T11:57:40.099" v="2455" actId="113"/>
          <ac:spMkLst>
            <pc:docMk/>
            <pc:sldMk cId="3235948531" sldId="416"/>
            <ac:spMk id="2" creationId="{EFE6BCFA-3EAD-07C1-C4E6-BE7B8EA23053}"/>
          </ac:spMkLst>
        </pc:spChg>
        <pc:spChg chg="mod">
          <ac:chgData name="MAASBOL Marie (ENEST)" userId="2dd57afe-b50c-4b07-a08d-ffc4997ae981" providerId="ADAL" clId="{C3075AB5-532C-46B6-AC07-F43CBF0D5043}" dt="2025-09-08T11:57:03.758" v="2454" actId="113"/>
          <ac:spMkLst>
            <pc:docMk/>
            <pc:sldMk cId="3235948531" sldId="416"/>
            <ac:spMk id="3" creationId="{2FEE0771-18AB-222B-7CD2-9CA25672E302}"/>
          </ac:spMkLst>
        </pc:spChg>
      </pc:sldChg>
      <pc:sldChg chg="modSp mod ord">
        <pc:chgData name="MAASBOL Marie (ENEST)" userId="2dd57afe-b50c-4b07-a08d-ffc4997ae981" providerId="ADAL" clId="{C3075AB5-532C-46B6-AC07-F43CBF0D5043}" dt="2025-09-08T11:58:32.997" v="2476" actId="20577"/>
        <pc:sldMkLst>
          <pc:docMk/>
          <pc:sldMk cId="40980498" sldId="417"/>
        </pc:sldMkLst>
        <pc:spChg chg="mod">
          <ac:chgData name="MAASBOL Marie (ENEST)" userId="2dd57afe-b50c-4b07-a08d-ffc4997ae981" providerId="ADAL" clId="{C3075AB5-532C-46B6-AC07-F43CBF0D5043}" dt="2025-09-08T11:56:41.586" v="2453" actId="113"/>
          <ac:spMkLst>
            <pc:docMk/>
            <pc:sldMk cId="40980498" sldId="417"/>
            <ac:spMk id="2" creationId="{F6878135-FC24-FD41-9A50-8E8C44849EF4}"/>
          </ac:spMkLst>
        </pc:spChg>
        <pc:spChg chg="mod">
          <ac:chgData name="MAASBOL Marie (ENEST)" userId="2dd57afe-b50c-4b07-a08d-ffc4997ae981" providerId="ADAL" clId="{C3075AB5-532C-46B6-AC07-F43CBF0D5043}" dt="2025-09-08T11:58:32.997" v="2476" actId="20577"/>
          <ac:spMkLst>
            <pc:docMk/>
            <pc:sldMk cId="40980498" sldId="417"/>
            <ac:spMk id="3" creationId="{E57F61D0-D4B6-6334-DE20-A457FA25715E}"/>
          </ac:spMkLst>
        </pc:spChg>
      </pc:sldChg>
      <pc:sldChg chg="modSp mod">
        <pc:chgData name="MAASBOL Marie (ENEST)" userId="2dd57afe-b50c-4b07-a08d-ffc4997ae981" providerId="ADAL" clId="{C3075AB5-532C-46B6-AC07-F43CBF0D5043}" dt="2025-09-08T11:47:23.535" v="2171" actId="20577"/>
        <pc:sldMkLst>
          <pc:docMk/>
          <pc:sldMk cId="1780881445" sldId="422"/>
        </pc:sldMkLst>
        <pc:spChg chg="mod">
          <ac:chgData name="MAASBOL Marie (ENEST)" userId="2dd57afe-b50c-4b07-a08d-ffc4997ae981" providerId="ADAL" clId="{C3075AB5-532C-46B6-AC07-F43CBF0D5043}" dt="2025-09-08T11:47:23.535" v="2171" actId="20577"/>
          <ac:spMkLst>
            <pc:docMk/>
            <pc:sldMk cId="1780881445" sldId="422"/>
            <ac:spMk id="3" creationId="{8BB664D0-22A0-C6C3-D656-2EE273DC2A4F}"/>
          </ac:spMkLst>
        </pc:spChg>
      </pc:sldChg>
      <pc:sldChg chg="modSp add mod ord modNotesTx">
        <pc:chgData name="MAASBOL Marie (ENEST)" userId="2dd57afe-b50c-4b07-a08d-ffc4997ae981" providerId="ADAL" clId="{C3075AB5-532C-46B6-AC07-F43CBF0D5043}" dt="2025-09-08T12:02:28.251" v="2479" actId="20577"/>
        <pc:sldMkLst>
          <pc:docMk/>
          <pc:sldMk cId="3114735657" sldId="424"/>
        </pc:sldMkLst>
        <pc:spChg chg="mod">
          <ac:chgData name="MAASBOL Marie (ENEST)" userId="2dd57afe-b50c-4b07-a08d-ffc4997ae981" providerId="ADAL" clId="{C3075AB5-532C-46B6-AC07-F43CBF0D5043}" dt="2025-09-08T12:02:28.251" v="2479" actId="20577"/>
          <ac:spMkLst>
            <pc:docMk/>
            <pc:sldMk cId="3114735657" sldId="424"/>
            <ac:spMk id="2" creationId="{F771EF49-F23F-463C-8E28-41F0A35CC7E6}"/>
          </ac:spMkLst>
        </pc:spChg>
        <pc:spChg chg="mod">
          <ac:chgData name="MAASBOL Marie (ENEST)" userId="2dd57afe-b50c-4b07-a08d-ffc4997ae981" providerId="ADAL" clId="{C3075AB5-532C-46B6-AC07-F43CBF0D5043}" dt="2025-09-08T11:05:08.940" v="1295" actId="21"/>
          <ac:spMkLst>
            <pc:docMk/>
            <pc:sldMk cId="3114735657" sldId="424"/>
            <ac:spMk id="3" creationId="{6204C7B7-A67A-7018-2B92-4972D763C8F9}"/>
          </ac:spMkLst>
        </pc:spChg>
      </pc:sldChg>
    </pc:docChg>
  </pc:docChgLst>
  <pc:docChgLst>
    <pc:chgData name="MAASBOL Marie (ENEST)" userId="2dd57afe-b50c-4b07-a08d-ffc4997ae981" providerId="ADAL" clId="{BF3C8974-FBD7-4D17-8C4F-465B7C685E93}"/>
    <pc:docChg chg="undo custSel addSld delSld modSld">
      <pc:chgData name="MAASBOL Marie (ENEST)" userId="2dd57afe-b50c-4b07-a08d-ffc4997ae981" providerId="ADAL" clId="{BF3C8974-FBD7-4D17-8C4F-465B7C685E93}" dt="2025-09-05T16:09:05.354" v="1862" actId="403"/>
      <pc:docMkLst>
        <pc:docMk/>
      </pc:docMkLst>
      <pc:sldChg chg="addSp modSp mod modAnim">
        <pc:chgData name="MAASBOL Marie (ENEST)" userId="2dd57afe-b50c-4b07-a08d-ffc4997ae981" providerId="ADAL" clId="{BF3C8974-FBD7-4D17-8C4F-465B7C685E93}" dt="2025-09-05T16:02:49.148" v="1804" actId="113"/>
        <pc:sldMkLst>
          <pc:docMk/>
          <pc:sldMk cId="4150063022" sldId="408"/>
        </pc:sldMkLst>
        <pc:spChg chg="mod">
          <ac:chgData name="MAASBOL Marie (ENEST)" userId="2dd57afe-b50c-4b07-a08d-ffc4997ae981" providerId="ADAL" clId="{BF3C8974-FBD7-4D17-8C4F-465B7C685E93}" dt="2025-09-05T15:44:15.694" v="1707" actId="20577"/>
          <ac:spMkLst>
            <pc:docMk/>
            <pc:sldMk cId="4150063022" sldId="408"/>
            <ac:spMk id="2" creationId="{973BC66D-7069-8F03-BD80-0E9AB467629A}"/>
          </ac:spMkLst>
        </pc:spChg>
        <pc:spChg chg="mod">
          <ac:chgData name="MAASBOL Marie (ENEST)" userId="2dd57afe-b50c-4b07-a08d-ffc4997ae981" providerId="ADAL" clId="{BF3C8974-FBD7-4D17-8C4F-465B7C685E93}" dt="2025-09-05T16:02:49.148" v="1804" actId="113"/>
          <ac:spMkLst>
            <pc:docMk/>
            <pc:sldMk cId="4150063022" sldId="408"/>
            <ac:spMk id="3" creationId="{7A3C8AC4-C6A6-A5C7-6617-6A2216BF34F7}"/>
          </ac:spMkLst>
        </pc:spChg>
        <pc:spChg chg="add mod">
          <ac:chgData name="MAASBOL Marie (ENEST)" userId="2dd57afe-b50c-4b07-a08d-ffc4997ae981" providerId="ADAL" clId="{BF3C8974-FBD7-4D17-8C4F-465B7C685E93}" dt="2025-09-05T15:41:46.759" v="1675" actId="207"/>
          <ac:spMkLst>
            <pc:docMk/>
            <pc:sldMk cId="4150063022" sldId="408"/>
            <ac:spMk id="6" creationId="{A84C5ED8-55C6-893B-CC00-305BAC9CC538}"/>
          </ac:spMkLst>
        </pc:spChg>
        <pc:picChg chg="add mod">
          <ac:chgData name="MAASBOL Marie (ENEST)" userId="2dd57afe-b50c-4b07-a08d-ffc4997ae981" providerId="ADAL" clId="{BF3C8974-FBD7-4D17-8C4F-465B7C685E93}" dt="2025-09-05T15:41:09.524" v="1670" actId="1076"/>
          <ac:picMkLst>
            <pc:docMk/>
            <pc:sldMk cId="4150063022" sldId="408"/>
            <ac:picMk id="5" creationId="{F125FC24-D6EF-61BF-8D6C-5B8F910A5F8B}"/>
          </ac:picMkLst>
        </pc:picChg>
      </pc:sldChg>
    </pc:docChg>
  </pc:docChgLst>
  <pc:docChgLst>
    <pc:chgData clId="Web-{E81A43F0-A884-EFEC-D432-671C23AC192B}"/>
    <pc:docChg chg="modSld">
      <pc:chgData name="" userId="" providerId="" clId="Web-{E81A43F0-A884-EFEC-D432-671C23AC192B}" dt="2025-09-24T11:10:45.097" v="3" actId="20577"/>
      <pc:docMkLst>
        <pc:docMk/>
      </pc:docMkLst>
      <pc:sldChg chg="modSp">
        <pc:chgData name="" userId="" providerId="" clId="Web-{E81A43F0-A884-EFEC-D432-671C23AC192B}" dt="2025-09-24T11:10:45.097" v="3" actId="20577"/>
        <pc:sldMkLst>
          <pc:docMk/>
          <pc:sldMk cId="3114735657" sldId="424"/>
        </pc:sldMkLst>
        <pc:spChg chg="mod">
          <ac:chgData name="" userId="" providerId="" clId="Web-{E81A43F0-A884-EFEC-D432-671C23AC192B}" dt="2025-09-24T11:10:45.097" v="3" actId="20577"/>
          <ac:spMkLst>
            <pc:docMk/>
            <pc:sldMk cId="3114735657" sldId="424"/>
            <ac:spMk id="3" creationId="{6204C7B7-A67A-7018-2B92-4972D763C8F9}"/>
          </ac:spMkLst>
        </pc:spChg>
      </pc:sldChg>
    </pc:docChg>
  </pc:docChgLst>
  <pc:docChgLst>
    <pc:chgData clId="Web-{944E0781-8AB0-6FCD-4947-33F0DAC85C6E}"/>
    <pc:docChg chg="modSld">
      <pc:chgData name="" userId="" providerId="" clId="Web-{944E0781-8AB0-6FCD-4947-33F0DAC85C6E}" dt="2025-09-09T15:11:55.680" v="10" actId="20577"/>
      <pc:docMkLst>
        <pc:docMk/>
      </pc:docMkLst>
      <pc:sldChg chg="modSp">
        <pc:chgData name="" userId="" providerId="" clId="Web-{944E0781-8AB0-6FCD-4947-33F0DAC85C6E}" dt="2025-09-09T15:11:55.680" v="10" actId="20577"/>
        <pc:sldMkLst>
          <pc:docMk/>
          <pc:sldMk cId="0" sldId="256"/>
        </pc:sldMkLst>
        <pc:spChg chg="mod">
          <ac:chgData name="" userId="" providerId="" clId="Web-{944E0781-8AB0-6FCD-4947-33F0DAC85C6E}" dt="2025-09-09T15:11:55.680" v="10" actId="20577"/>
          <ac:spMkLst>
            <pc:docMk/>
            <pc:sldMk cId="0" sldId="256"/>
            <ac:spMk id="5" creationId="{C504D590-9922-C06A-407C-2B718394A8D5}"/>
          </ac:spMkLst>
        </pc:spChg>
      </pc:sldChg>
    </pc:docChg>
  </pc:docChgLst>
  <pc:docChgLst>
    <pc:chgData name="GUIHENEUF Emmanuelle (ENEST)" userId="S::emmanuelle.guiheneuf@ec.europa.eu::6375721a-2368-4fc0-a3fb-1c9dd75056e7" providerId="AD" clId="Web-{A5A0D09A-5D33-A773-DD64-CCE7354EE81A}"/>
    <pc:docChg chg="mod modSld">
      <pc:chgData name="GUIHENEUF Emmanuelle (ENEST)" userId="S::emmanuelle.guiheneuf@ec.europa.eu::6375721a-2368-4fc0-a3fb-1c9dd75056e7" providerId="AD" clId="Web-{A5A0D09A-5D33-A773-DD64-CCE7354EE81A}" dt="2025-09-05T14:21:23.313" v="264" actId="20577"/>
      <pc:docMkLst>
        <pc:docMk/>
      </pc:docMkLst>
      <pc:sldChg chg="addSp delSp modSp">
        <pc:chgData name="GUIHENEUF Emmanuelle (ENEST)" userId="S::emmanuelle.guiheneuf@ec.europa.eu::6375721a-2368-4fc0-a3fb-1c9dd75056e7" providerId="AD" clId="Web-{A5A0D09A-5D33-A773-DD64-CCE7354EE81A}" dt="2025-09-05T12:37:42.457" v="52" actId="20577"/>
        <pc:sldMkLst>
          <pc:docMk/>
          <pc:sldMk cId="0" sldId="256"/>
        </pc:sldMkLst>
        <pc:spChg chg="add del mod">
          <ac:chgData name="GUIHENEUF Emmanuelle (ENEST)" userId="S::emmanuelle.guiheneuf@ec.europa.eu::6375721a-2368-4fc0-a3fb-1c9dd75056e7" providerId="AD" clId="Web-{A5A0D09A-5D33-A773-DD64-CCE7354EE81A}" dt="2025-09-05T12:37:33.690" v="43" actId="20577"/>
          <ac:spMkLst>
            <pc:docMk/>
            <pc:sldMk cId="0" sldId="256"/>
            <ac:spMk id="5" creationId="{C504D590-9922-C06A-407C-2B718394A8D5}"/>
          </ac:spMkLst>
        </pc:spChg>
        <pc:spChg chg="mod">
          <ac:chgData name="GUIHENEUF Emmanuelle (ENEST)" userId="S::emmanuelle.guiheneuf@ec.europa.eu::6375721a-2368-4fc0-a3fb-1c9dd75056e7" providerId="AD" clId="Web-{A5A0D09A-5D33-A773-DD64-CCE7354EE81A}" dt="2025-09-05T12:37:42.457" v="52" actId="20577"/>
          <ac:spMkLst>
            <pc:docMk/>
            <pc:sldMk cId="0" sldId="256"/>
            <ac:spMk id="7" creationId="{51456CEF-57DB-B4CE-60F1-7B93F72DA5BA}"/>
          </ac:spMkLst>
        </pc:spChg>
      </pc:sldChg>
      <pc:sldChg chg="modSp">
        <pc:chgData name="GUIHENEUF Emmanuelle (ENEST)" userId="S::emmanuelle.guiheneuf@ec.europa.eu::6375721a-2368-4fc0-a3fb-1c9dd75056e7" providerId="AD" clId="Web-{A5A0D09A-5D33-A773-DD64-CCE7354EE81A}" dt="2025-09-05T14:02:26.108" v="108" actId="20577"/>
        <pc:sldMkLst>
          <pc:docMk/>
          <pc:sldMk cId="3402622459" sldId="412"/>
        </pc:sldMkLst>
        <pc:spChg chg="mod">
          <ac:chgData name="GUIHENEUF Emmanuelle (ENEST)" userId="S::emmanuelle.guiheneuf@ec.europa.eu::6375721a-2368-4fc0-a3fb-1c9dd75056e7" providerId="AD" clId="Web-{A5A0D09A-5D33-A773-DD64-CCE7354EE81A}" dt="2025-09-05T14:02:26.108" v="108" actId="20577"/>
          <ac:spMkLst>
            <pc:docMk/>
            <pc:sldMk cId="3402622459" sldId="412"/>
            <ac:spMk id="3" creationId="{54F89E64-9935-4059-ADF9-5285B9A1C6FC}"/>
          </ac:spMkLst>
        </pc:spChg>
      </pc:sldChg>
      <pc:sldChg chg="modSp">
        <pc:chgData name="GUIHENEUF Emmanuelle (ENEST)" userId="S::emmanuelle.guiheneuf@ec.europa.eu::6375721a-2368-4fc0-a3fb-1c9dd75056e7" providerId="AD" clId="Web-{A5A0D09A-5D33-A773-DD64-CCE7354EE81A}" dt="2025-09-05T14:20:30.169" v="223" actId="20577"/>
        <pc:sldMkLst>
          <pc:docMk/>
          <pc:sldMk cId="1149859752" sldId="413"/>
        </pc:sldMkLst>
        <pc:spChg chg="mod">
          <ac:chgData name="GUIHENEUF Emmanuelle (ENEST)" userId="S::emmanuelle.guiheneuf@ec.europa.eu::6375721a-2368-4fc0-a3fb-1c9dd75056e7" providerId="AD" clId="Web-{A5A0D09A-5D33-A773-DD64-CCE7354EE81A}" dt="2025-09-05T14:20:30.169" v="223" actId="20577"/>
          <ac:spMkLst>
            <pc:docMk/>
            <pc:sldMk cId="1149859752" sldId="413"/>
            <ac:spMk id="3" creationId="{E4231031-D2E7-EB93-59DA-DD2976DBF2A5}"/>
          </ac:spMkLst>
        </pc:spChg>
      </pc:sldChg>
    </pc:docChg>
  </pc:docChgLst>
  <pc:docChgLst>
    <pc:chgData name="GUIHENEUF Emmanuelle (ENEST)" userId="S::emmanuelle.guiheneuf@ec.europa.eu::6375721a-2368-4fc0-a3fb-1c9dd75056e7" providerId="AD" clId="Web-{73C0ED6D-2AA0-52B1-E101-A304015A3D01}"/>
    <pc:docChg chg="modSld">
      <pc:chgData name="GUIHENEUF Emmanuelle (ENEST)" userId="S::emmanuelle.guiheneuf@ec.europa.eu::6375721a-2368-4fc0-a3fb-1c9dd75056e7" providerId="AD" clId="Web-{73C0ED6D-2AA0-52B1-E101-A304015A3D01}" dt="2025-09-08T12:55:19.102" v="2" actId="20577"/>
      <pc:docMkLst>
        <pc:docMk/>
      </pc:docMkLst>
    </pc:docChg>
  </pc:docChgLst>
</pc:chgInfo>
</file>

<file path=ppt/comments/modernComment_1A0_C0E0A7F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AFD9565-F794-4578-BEE8-A9523AB68EED}" authorId="{B595F175-2F3D-FFBB-9014-D177D1A286A1}" status="resolved" created="2025-09-08T12:54:06.7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235948531" sldId="416"/>
      <ac:spMk id="3" creationId="{2FEE0771-18AB-222B-7CD2-9CA25672E302}"/>
      <ac:txMk cp="142" len="91">
        <ac:context len="291" hash="3091170751"/>
      </ac:txMk>
    </ac:txMkLst>
    <p188:pos x="2118101" y="3177152"/>
    <p188:txBody>
      <a:bodyPr/>
      <a:lstStyle/>
      <a:p>
        <a:r>
          <a:rPr lang="en-US"/>
          <a:t>Maybe this sentence should go before annex 4 - which will not be validated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4D34D8-E3B4-F069-6ADD-F8D442E609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2191E5-897D-1F21-6B64-C79FF3AD2E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606C-77CD-45C1-9571-DE74CA837D88}" type="datetimeFigureOut">
              <a:rPr lang="en-IE" smtClean="0"/>
              <a:t>24/09/2025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903FA3-5DC7-AAE3-B405-7184FD6B12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454CF8-DBD9-2EAE-C757-6C20B65855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08B9C-ED77-41BB-BC53-D69EC8827C7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15320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F9A19-6E07-F71C-18FA-E0FF26348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5BEA1E-FE1D-1371-1936-E1322BF94F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61FD2-5E18-5836-82A8-FA3399E28A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7C222-7158-9E10-F692-1045B2B389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45137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8168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13703C-3C3F-8F0F-CF30-7B901AF1A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F4945-65E8-B80C-3E71-9C418186FB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756B3A-07BC-4FB4-E9FA-6A386729AC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endParaRPr lang="en-US" sz="1200"/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US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endParaRPr lang="en-US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endParaRPr lang="en-US"/>
          </a:p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06587C-8882-42A5-B570-A59AAE007A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092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71C66-0D59-A640-5F66-C17710323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C94A7B-C989-361F-ACFD-CF51505E66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CDC533-59B3-59B1-D59A-2BD28FA95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/>
              <a:buChar char="•"/>
              <a:defRPr/>
            </a:pPr>
            <a:endParaRPr lang="en-US">
              <a:solidFill>
                <a:srgbClr val="0D0D0D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3C9CE0-1630-BF1E-79BB-B7BD174BBB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138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27C1F-DD5F-0248-4A2E-EDBC10CF6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3C0848-0EFA-14B7-2A6E-92DD5E9EBB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E94903-D3A0-0FE6-895C-A472F08054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endParaRPr lang="en-US" sz="1200"/>
          </a:p>
          <a:p>
            <a:pPr marL="228600" indent="0">
              <a:defRPr/>
            </a:pPr>
            <a:r>
              <a:rPr lang="en-US" dirty="0"/>
              <a:t>Summary slide. 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endParaRPr lang="en-US"/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  <a:tabLst/>
              <a:defRPr/>
            </a:pPr>
            <a:endParaRPr lang="en-US"/>
          </a:p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5BB2C8-F2CD-971E-8572-E693840B137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2199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156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444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17486"/>
            <a:ext cx="27432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040714"/>
            <a:ext cx="10515600" cy="1020337"/>
          </a:xfrm>
          <a:noFill/>
        </p:spPr>
        <p:txBody>
          <a:bodyPr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176847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6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015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39DED1-43B7-A54B-D3D7-54792E535D2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416748-3994-A02A-B7BD-AC8272883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6A56761B-AC86-49AF-4B3B-2CCCDB7A4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5691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0E4D59-AF6A-8993-094A-5A4FED57EA3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34125" y="1855706"/>
            <a:ext cx="5019675" cy="3271102"/>
          </a:xfrm>
          <a:solidFill>
            <a:schemeClr val="tx2"/>
          </a:solidFill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3588F2-1E00-50BC-0820-CB663EE971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7575C568-2951-1529-11F7-C12F1B067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45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0AA9BB-29EC-79EA-02CA-8452ADF64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1BA1A05-4F7E-D9F9-D094-9C9394F84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298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with subtitl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8270BF-EE76-A46D-95E0-FB617042099B}"/>
              </a:ext>
            </a:extLst>
          </p:cNvPr>
          <p:cNvSpPr>
            <a:spLocks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0920A60-FD35-93DC-D952-15BAEF0C0BB5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6B8E071-31DF-2C06-04A9-3BC538CDA6C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6334126" y="2029022"/>
            <a:ext cx="5019674" cy="460375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18A63BF-772E-9151-C37F-6751BC1781DA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334125" y="2724150"/>
            <a:ext cx="5019675" cy="2536008"/>
          </a:xfrm>
          <a:noFill/>
        </p:spPr>
        <p:txBody>
          <a:bodyPr lIns="144000" tIns="144000" rIns="144000" bIns="144000"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7262511B-BA2E-7984-66D6-B5152DA09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11" name="Picture 10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B557BE9-B8DC-E601-A0F8-16CD84F91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EFAC7B2-2467-A72A-9F8B-CBD0FB0D8C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2" name="Footer Placeholder 8">
            <a:extLst>
              <a:ext uri="{FF2B5EF4-FFF2-40B4-BE49-F238E27FC236}">
                <a16:creationId xmlns:a16="http://schemas.microsoft.com/office/drawing/2014/main" id="{D838E642-5C12-54DE-94A0-3EDA044A5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2366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wo columns colu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ECCFB38-4E5F-126B-A212-3CBD911F98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87978"/>
            <a:ext cx="12192000" cy="53700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083"/>
            <a:ext cx="4670502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36259F-C7F8-D963-3DFD-92239B4D3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083"/>
            <a:ext cx="5181600" cy="2899317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02BBC44B-821F-21ED-8464-03E521698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22B46DA4-CDDE-5119-2E5E-AD549E681C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A321162-C08B-5D98-4E1F-FE50C321D8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75400899-1203-EA20-07C6-EFFB182F41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16760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1A8786C-FCBD-3783-706E-0CBF5B0343E3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467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4DC31AC-D39C-A8A3-ED76-D3399E224DE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7400" y="1989056"/>
            <a:ext cx="3056400" cy="3299381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635DEE-A882-2487-2337-D6BB66A7A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440D1373-D055-D2EC-8197-171DDBDADD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173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text three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89056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FF39438-760E-ED2B-8243-319A5EF047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8465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A7DAD-79FF-9241-7523-B9F28613FB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284C9D-0459-8584-A6B3-FFE83837141D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298730" y="1989055"/>
            <a:ext cx="3055070" cy="3299381"/>
          </a:xfrm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9454014D-FC40-DABB-5F97-62E05A376F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72440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three columns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E2655-E9DF-246B-F4FD-D62B2B37A4B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38200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1C7A71E-B4AA-350C-C619-6CD926C5FB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90199"/>
            <a:ext cx="3045644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B64B145-4048-55E1-B2E9-6B27CC0E5870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586925" y="2010169"/>
            <a:ext cx="3132055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56044468-6F92-BCD9-357B-E3328166560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86926" y="2690199"/>
            <a:ext cx="3132055" cy="259823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2839C1-28EB-C84A-8FE0-1EB86DE1BDEE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8422064" y="2029022"/>
            <a:ext cx="3045644" cy="460375"/>
          </a:xfrm>
          <a:solidFill>
            <a:schemeClr val="tx2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72000" rIns="72000" bIns="72000">
            <a:no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1E8E11D-2B2A-C5C5-EFFC-16D79851057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422064" y="2690199"/>
            <a:ext cx="3045644" cy="259823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761D88-1D18-A805-8D96-5BEBFEFE21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C4BB2291-2147-D1C0-AB46-6D3DE9C2D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0171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9DE773-46A1-EE6A-D3DF-FC96DCA4C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3834467-B58A-08E2-AA0A-DB1D50F36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5" name="Picture 4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570F0233-3DB4-DD9F-5F0F-396910702D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4DF5A1-9706-DCB7-1601-51D0F26AE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FB7DFF0-1C84-8F6C-0408-2B15151261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195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dy text and imag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9BD169-F6A4-2E23-F2D4-B7DED1FC9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47851"/>
            <a:ext cx="4670502" cy="3638549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6CC71E5-FBEB-2751-9FF1-D81B32C5D6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50002" y="1825625"/>
            <a:ext cx="5003800" cy="3638550"/>
          </a:xfrm>
          <a:solidFill>
            <a:schemeClr val="tx2"/>
          </a:solidFill>
          <a:ln w="76200">
            <a:noFill/>
          </a:ln>
          <a:effectLst/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C2FD4-3B80-FE70-83EA-C9956AF1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B7624A9B-CC72-EEB9-2AE2-FDB9629A0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5923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5;p31">
            <a:extLst>
              <a:ext uri="{FF2B5EF4-FFF2-40B4-BE49-F238E27FC236}">
                <a16:creationId xmlns:a16="http://schemas.microsoft.com/office/drawing/2014/main" id="{D3CADB7B-43FA-62FF-A4B3-5E073752114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981200"/>
            <a:ext cx="12192000" cy="48767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10E61F-C8F9-4190-1EE4-9217CF0F1D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594518"/>
            <a:ext cx="10515600" cy="1068400"/>
          </a:xfrm>
          <a:solidFill>
            <a:schemeClr val="bg1"/>
          </a:solidFill>
        </p:spPr>
        <p:txBody>
          <a:bodyPr lIns="144000" tIns="144000" rIns="144000" bIns="144000" anchor="b">
            <a:noAutofit/>
          </a:bodyPr>
          <a:lstStyle>
            <a:lvl1pPr>
              <a:defRPr sz="8800"/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F041A8C2-E23F-3F85-E8AE-2AEEB49641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942564"/>
            <a:ext cx="4929188" cy="611188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95398073-E69B-2867-360F-504F7007FD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ed dotted line with a couple of people&#10;&#10;Description automatically generated with medium confidence" hidden="1">
            <a:extLst>
              <a:ext uri="{FF2B5EF4-FFF2-40B4-BE49-F238E27FC236}">
                <a16:creationId xmlns:a16="http://schemas.microsoft.com/office/drawing/2014/main" id="{6437CF6F-3079-899D-F025-61C0BCD596A4}"/>
              </a:ext>
            </a:extLst>
          </p:cNvPr>
          <p:cNvPicPr/>
          <p:nvPr userDrawn="1"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European Commission">
            <a:extLst>
              <a:ext uri="{FF2B5EF4-FFF2-40B4-BE49-F238E27FC236}">
                <a16:creationId xmlns:a16="http://schemas.microsoft.com/office/drawing/2014/main" id="{97034CB8-2B4A-3519-77AF-1512D68F2797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664" y="174518"/>
            <a:ext cx="2544024" cy="915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95979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and 4 images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91;p33">
            <a:extLst>
              <a:ext uri="{FF2B5EF4-FFF2-40B4-BE49-F238E27FC236}">
                <a16:creationId xmlns:a16="http://schemas.microsoft.com/office/drawing/2014/main" id="{A9F38C94-2545-ED67-4909-C5A475FCF803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3538332" y="2197664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95;p33">
            <a:extLst>
              <a:ext uri="{FF2B5EF4-FFF2-40B4-BE49-F238E27FC236}">
                <a16:creationId xmlns:a16="http://schemas.microsoft.com/office/drawing/2014/main" id="{45EC68E1-18F5-04CB-00B3-F8948F3B4F18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6161035" y="2197663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0A4763F-1C9A-B628-1609-DA5C75C90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02758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Google Shape;91;p33">
            <a:extLst>
              <a:ext uri="{FF2B5EF4-FFF2-40B4-BE49-F238E27FC236}">
                <a16:creationId xmlns:a16="http://schemas.microsoft.com/office/drawing/2014/main" id="{0AB5F208-A96D-CEBC-874F-7B719FD86FE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3538332" y="4031391"/>
            <a:ext cx="2461591" cy="163815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95;p33">
            <a:extLst>
              <a:ext uri="{FF2B5EF4-FFF2-40B4-BE49-F238E27FC236}">
                <a16:creationId xmlns:a16="http://schemas.microsoft.com/office/drawing/2014/main" id="{0AC28D44-5B34-89F9-D8AB-62E99E380E3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161035" y="4031390"/>
            <a:ext cx="2461593" cy="163815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14095A4F-385F-CF4A-5E10-E3628D85F6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02758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92A6C90-A6CE-C107-4350-7906F5FDD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839" y="2197100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FA45C4F8-1803-A72B-10DF-5927ABF6E4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839" y="4030827"/>
            <a:ext cx="2519363" cy="16383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F9C7B51-3F16-5ABF-3BE2-AA17BD10D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F256C38A-CD2B-89BF-A117-9ED92151C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47276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6457" y="589047"/>
            <a:ext cx="7587343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766457" y="1895333"/>
            <a:ext cx="7587342" cy="384557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E7AFEC3F-1C21-3132-B967-9F0F25A560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02728" y="62689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15917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F83483-47D9-4712-A8D7-6CBF61775821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7"/>
            <a:ext cx="5138057" cy="717240"/>
          </a:xfrm>
          <a:solidFill>
            <a:schemeClr val="bg1"/>
          </a:solidFill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bg1"/>
                </a:solidFill>
                <a:highlight>
                  <a:srgbClr val="003399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>
              <a:buClr>
                <a:schemeClr val="tx2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72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big photo coloured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2F035CA-6728-7746-C9FC-81382094BF06}"/>
              </a:ext>
            </a:extLst>
          </p:cNvPr>
          <p:cNvSpPr/>
          <p:nvPr/>
        </p:nvSpPr>
        <p:spPr>
          <a:xfrm>
            <a:off x="5388429" y="0"/>
            <a:ext cx="6803571" cy="6857999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1"/>
            <a:ext cx="5388429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DE701F0-97E6-7792-DA18-AD6E08BC874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25185" y="6162533"/>
            <a:ext cx="6090558" cy="39066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>
              <a:buNone/>
              <a:defRPr sz="1800" i="1"/>
            </a:lvl1pPr>
          </a:lstStyle>
          <a:p>
            <a:pPr lvl="0"/>
            <a:r>
              <a:rPr lang="en-US"/>
              <a:t>Click to edit Master text styles (caption)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743" y="589046"/>
            <a:ext cx="5138057" cy="1000267"/>
          </a:xfrm>
          <a:noFill/>
        </p:spPr>
        <p:txBody>
          <a:bodyPr lIns="72000" tIns="72000" rIns="72000" bIns="72000">
            <a:noAutofit/>
          </a:bodyPr>
          <a:lstStyle>
            <a:lvl1pPr>
              <a:defRPr sz="4400">
                <a:solidFill>
                  <a:schemeClr val="tx2"/>
                </a:solidFill>
                <a:highlight>
                  <a:srgbClr val="FFD34E"/>
                </a:highlight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3EC882-6BB1-D514-72D9-A7D3FAE8C698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15743" y="1895333"/>
            <a:ext cx="5138056" cy="3845577"/>
          </a:xfrm>
          <a:noFill/>
        </p:spPr>
        <p:txBody>
          <a:bodyPr>
            <a:noAutofit/>
          </a:bodyPr>
          <a:lstStyle>
            <a:lvl1pPr marL="0" indent="0">
              <a:buClr>
                <a:schemeClr val="bg1"/>
              </a:buClr>
              <a:buSzPct val="150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07C9B7E-A9F7-E74E-8B7F-3BB737CA3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B7786630-3DC2-B1C3-65DD-397E446197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2073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in 2 columns and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73642" y="0"/>
            <a:ext cx="4418358" cy="685799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8936A4-CDCB-C345-F71F-92F2A35F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067"/>
            <a:ext cx="7915275" cy="71724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E590DB-1C31-60F0-D6F8-A1706796115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4C5D68-6EAE-4A7A-7185-241C6CF3B9BB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305921" y="1833753"/>
            <a:ext cx="2974761" cy="3638550"/>
          </a:xfrm>
          <a:noFill/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Picture 1" descr="A blue flag with yellow stars&#10;&#10;Description automatically generated">
            <a:extLst>
              <a:ext uri="{FF2B5EF4-FFF2-40B4-BE49-F238E27FC236}">
                <a16:creationId xmlns:a16="http://schemas.microsoft.com/office/drawing/2014/main" id="{901A7271-B7CF-4C49-1423-D7CA7ECEF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C0DCEE1B-27AC-37B6-7683-71F823E43E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97D846-EECB-7092-C88A-21E2250BD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296A4E82-A1A1-EFC7-7768-E6DDC71C43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55953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314E959-31F1-870D-FAE7-99D8E6333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F6ADE38F-D638-BFB1-E702-D0F6D0CB0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28489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hotos and three 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187F8-6993-4E2B-6622-C25429339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2" cy="816904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E" sz="4400" kern="120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72591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FA7EE-FB05-1C4E-138A-F50BCF45EEC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73125" y="4591050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Google Shape;72;p30">
            <a:extLst>
              <a:ext uri="{FF2B5EF4-FFF2-40B4-BE49-F238E27FC236}">
                <a16:creationId xmlns:a16="http://schemas.microsoft.com/office/drawing/2014/main" id="{463AB235-233D-D0DB-E16C-CB9366541FFD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4608944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21AD6DD-14BD-E044-8AD7-2881DB89182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09133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72;p30">
            <a:extLst>
              <a:ext uri="{FF2B5EF4-FFF2-40B4-BE49-F238E27FC236}">
                <a16:creationId xmlns:a16="http://schemas.microsoft.com/office/drawing/2014/main" id="{18BFCAC6-D624-8622-7879-6E32A21B7DBA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8345298" y="1571394"/>
            <a:ext cx="3008502" cy="2763002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12415A3E-5C31-4007-8208-34FF613FDA4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345487" y="4611671"/>
            <a:ext cx="3008313" cy="1103313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2517C-B46F-A98F-0643-A97107DEC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2D6F6E54-ED8F-C9DE-9355-5B2E347C24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1836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a coloured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0C1291-4A16-4E7F-D6F2-0662C6CCE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6904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72;p30">
            <a:extLst>
              <a:ext uri="{FF2B5EF4-FFF2-40B4-BE49-F238E27FC236}">
                <a16:creationId xmlns:a16="http://schemas.microsoft.com/office/drawing/2014/main" id="{252B282C-4F3C-02C6-86A1-F51B8A650847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706136"/>
            <a:ext cx="4840275" cy="3463179"/>
          </a:xfrm>
          <a:prstGeom prst="rect">
            <a:avLst/>
          </a:prstGeom>
          <a:solidFill>
            <a:schemeClr val="lt2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1CCFCC-12CB-E276-21C2-DAA2C8D36EC9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93779" y="1706137"/>
            <a:ext cx="4960021" cy="346317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40A71C-FBDC-ABE7-AF08-221E5E629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C1FACF7A-9967-0A10-F75B-7E70FCAB2B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05228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posi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3559404-34AB-2AB1-76B4-CB85000D6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16904"/>
            <a:ext cx="10515600" cy="816904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012AF7B-3A7E-8763-817E-DD321C64A6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8A2B82B-3461-6DA2-3E41-F3AC813918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tx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oogle Shape;66;p29" descr="Quote">
            <a:extLst>
              <a:ext uri="{FF2B5EF4-FFF2-40B4-BE49-F238E27FC236}">
                <a16:creationId xmlns:a16="http://schemas.microsoft.com/office/drawing/2014/main" id="{2BA61D73-E039-6C69-A4A9-27D86CB30D1D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ue flag with yellow stars&#10;&#10;Description automatically generated">
            <a:extLst>
              <a:ext uri="{FF2B5EF4-FFF2-40B4-BE49-F238E27FC236}">
                <a16:creationId xmlns:a16="http://schemas.microsoft.com/office/drawing/2014/main" id="{BE2FFB7F-6A6F-E203-E2CE-AAC503E40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Google Shape;66;p29" descr="Quote">
            <a:extLst>
              <a:ext uri="{FF2B5EF4-FFF2-40B4-BE49-F238E27FC236}">
                <a16:creationId xmlns:a16="http://schemas.microsoft.com/office/drawing/2014/main" id="{D61A7912-F509-F977-C8A3-05B55096DDA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ue flag with yellow stars&#10;&#10;Description automatically generated">
            <a:extLst>
              <a:ext uri="{FF2B5EF4-FFF2-40B4-BE49-F238E27FC236}">
                <a16:creationId xmlns:a16="http://schemas.microsoft.com/office/drawing/2014/main" id="{519F3A2E-810F-F3DF-534B-DFE8563EDC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0BD146-26A9-B2E3-790A-137432E69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Footer Placeholder 8">
            <a:extLst>
              <a:ext uri="{FF2B5EF4-FFF2-40B4-BE49-F238E27FC236}">
                <a16:creationId xmlns:a16="http://schemas.microsoft.com/office/drawing/2014/main" id="{3E557AF9-465E-61C3-8C33-29231AE45B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1349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egat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16039EEF-B8E6-4383-4827-068F061175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238038" cy="6858000"/>
          </a:xfrm>
          <a:solidFill>
            <a:schemeClr val="tx2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BE876A1-64BE-0A6D-B28E-A01C8883D1F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994438"/>
            <a:ext cx="6096000" cy="4521200"/>
          </a:xfrm>
          <a:solidFill>
            <a:schemeClr val="bg2"/>
          </a:solidFill>
        </p:spPr>
        <p:txBody>
          <a:bodyPr lIns="504000" anchor="ctr">
            <a:noAutofit/>
          </a:bodyPr>
          <a:lstStyle>
            <a:lvl1pPr marL="0" indent="0">
              <a:buNone/>
              <a:defRPr/>
            </a:lvl1pPr>
            <a:lvl2pPr marL="457200" indent="0">
              <a:buNone/>
              <a:defRPr lang="en-US" sz="2400" b="1" i="1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Google Shape;66;p29" descr="Quote">
            <a:extLst>
              <a:ext uri="{FF2B5EF4-FFF2-40B4-BE49-F238E27FC236}">
                <a16:creationId xmlns:a16="http://schemas.microsoft.com/office/drawing/2014/main" id="{E1B4A183-929D-5431-B365-FECE6A72A484}"/>
              </a:ext>
            </a:extLst>
          </p:cNvPr>
          <p:cNvPicPr preferRelativeResize="0"/>
          <p:nvPr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6CD1AA0-BE2D-038C-5423-E271CF163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148383-BBA9-7909-CFDF-60BEA0FE9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3511"/>
            <a:ext cx="10515600" cy="816904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pic>
        <p:nvPicPr>
          <p:cNvPr id="6" name="Google Shape;66;p29" descr="Quote">
            <a:extLst>
              <a:ext uri="{FF2B5EF4-FFF2-40B4-BE49-F238E27FC236}">
                <a16:creationId xmlns:a16="http://schemas.microsoft.com/office/drawing/2014/main" id="{DE2EBF53-76CE-6C8F-0861-C3A5D384E18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  <a:biLevel thresh="50000"/>
          </a:blip>
          <a:srcRect/>
          <a:stretch/>
        </p:blipFill>
        <p:spPr>
          <a:xfrm rot="10800000">
            <a:off x="5349220" y="5138020"/>
            <a:ext cx="989729" cy="9897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AB87E6E1-A561-866F-CE99-26D9647684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765A446-C679-3C21-6DB2-E6E244E9D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11C79F0A-B650-EE29-9ABF-AC09E77535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5022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78779EA-6394-AAE5-959A-6BB82A7D90AE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Google Shape;75;p31">
            <a:extLst>
              <a:ext uri="{FF2B5EF4-FFF2-40B4-BE49-F238E27FC236}">
                <a16:creationId xmlns:a16="http://schemas.microsoft.com/office/drawing/2014/main" id="{66DB0E40-389A-4ADF-E594-6BBAB29E7192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6BCEAD-64F8-A9C2-D826-FF1F037B2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59C8E60-AD13-6DDB-15AD-A3F8E3F22A7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239B419-47F7-2FF3-C377-FBB7B2DBA6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D8C14CF6-6F1D-C458-1F86-A760F31FEE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5229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rcle picture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4152718" y="1683033"/>
            <a:ext cx="3886563" cy="3886563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43A5598A-C2EA-5505-BEB5-E80CA68AE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3D5D7A7A-28D1-BC55-7F75-53B9E5FBC5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B7D111-DE2E-9994-A799-F62F38E83D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33A6EEA9-52B7-550C-7CFD-E465C8DB4F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005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coloured background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4D01C79-8E51-7320-51B2-6B4D1CD158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D6200794-8F7F-E0F0-3735-90CCC24A8A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71D99-21D4-ED76-0E54-1ECA6FD71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Footer Placeholder 8">
            <a:extLst>
              <a:ext uri="{FF2B5EF4-FFF2-40B4-BE49-F238E27FC236}">
                <a16:creationId xmlns:a16="http://schemas.microsoft.com/office/drawing/2014/main" id="{36249086-331D-49C8-6F5E-1FD73ADA23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75834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ircles pictures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rgbClr val="00339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Google Shape;128;p36">
            <a:extLst>
              <a:ext uri="{FF2B5EF4-FFF2-40B4-BE49-F238E27FC236}">
                <a16:creationId xmlns:a16="http://schemas.microsoft.com/office/drawing/2014/main" id="{A266CAEF-D60F-6624-41DB-56608F2B46A5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838200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7DC5575C-474B-C81C-6517-E882E9E5246B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4590896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28;p36">
            <a:extLst>
              <a:ext uri="{FF2B5EF4-FFF2-40B4-BE49-F238E27FC236}">
                <a16:creationId xmlns:a16="http://schemas.microsoft.com/office/drawing/2014/main" id="{948E1B30-A652-44AE-9B5E-AC9365965BF4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8343593" y="1923896"/>
            <a:ext cx="3010207" cy="3010207"/>
          </a:xfrm>
          <a:prstGeom prst="ellipse">
            <a:avLst/>
          </a:prstGeom>
          <a:solidFill>
            <a:schemeClr val="lt2"/>
          </a:solidFill>
          <a:ln w="7620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7EF38B-E8AF-66F2-44F8-7A5DA7FF3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3" name="Footer Placeholder 8">
            <a:extLst>
              <a:ext uri="{FF2B5EF4-FFF2-40B4-BE49-F238E27FC236}">
                <a16:creationId xmlns:a16="http://schemas.microsoft.com/office/drawing/2014/main" id="{0850E44D-CF7B-5CF4-6BF7-5B2F65007A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47060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ircles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Google Shape;128;p36">
            <a:extLst>
              <a:ext uri="{FF2B5EF4-FFF2-40B4-BE49-F238E27FC236}">
                <a16:creationId xmlns:a16="http://schemas.microsoft.com/office/drawing/2014/main" id="{C6066961-5253-C2E8-C59C-7D3AEA190748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4407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6E74-65E4-088E-A627-F5CBCB9E0F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87354" y="179242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Google Shape;128;p36">
            <a:extLst>
              <a:ext uri="{FF2B5EF4-FFF2-40B4-BE49-F238E27FC236}">
                <a16:creationId xmlns:a16="http://schemas.microsoft.com/office/drawing/2014/main" id="{530B519E-B8E9-0851-34A7-4EBCABDB1F24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838198" y="379352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B7CC6BA2-60D9-1664-3253-8468AB06B3BA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2887352" y="394186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Google Shape;128;p36">
            <a:extLst>
              <a:ext uri="{FF2B5EF4-FFF2-40B4-BE49-F238E27FC236}">
                <a16:creationId xmlns:a16="http://schemas.microsoft.com/office/drawing/2014/main" id="{B0466037-50F3-96B3-1B0E-06D3D18B8BCE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6422796" y="1679603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BC1C8BB-B6BF-EFC9-4FB7-FE68ADABF649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471950" y="1827951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128;p36">
            <a:extLst>
              <a:ext uri="{FF2B5EF4-FFF2-40B4-BE49-F238E27FC236}">
                <a16:creationId xmlns:a16="http://schemas.microsoft.com/office/drawing/2014/main" id="{2B2D1DEC-353D-0530-46BD-FAC7D81DC42A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6422794" y="3829050"/>
            <a:ext cx="1784927" cy="1784927"/>
          </a:xfrm>
          <a:prstGeom prst="ellipse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EC01048-C2DE-CFE9-C353-8ED3741099B7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8471948" y="3977398"/>
            <a:ext cx="2881850" cy="148822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7E4CCE-C35C-C711-24D0-0F4BCA80C2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3B38F9D4-3EE2-3396-18AD-F87E421900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8333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rectangles pictures white background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1C58A-AE9F-CB20-353A-B865ECE3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15" name="Google Shape;97;p33">
            <a:extLst>
              <a:ext uri="{FF2B5EF4-FFF2-40B4-BE49-F238E27FC236}">
                <a16:creationId xmlns:a16="http://schemas.microsoft.com/office/drawing/2014/main" id="{51CBB8A7-3E08-DCAC-14AF-878AC33CDC30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838200" y="1931348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3438DF5-CCC4-87AD-037A-C14F79B62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8868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Google Shape;97;p33">
            <a:extLst>
              <a:ext uri="{FF2B5EF4-FFF2-40B4-BE49-F238E27FC236}">
                <a16:creationId xmlns:a16="http://schemas.microsoft.com/office/drawing/2014/main" id="{BFE9E99F-07A9-26A1-106E-78351E5222CA}"/>
              </a:ext>
            </a:extLst>
          </p:cNvPr>
          <p:cNvSpPr>
            <a:spLocks noGrp="1"/>
          </p:cNvSpPr>
          <p:nvPr>
            <p:ph type="pic" idx="7"/>
          </p:nvPr>
        </p:nvSpPr>
        <p:spPr>
          <a:xfrm>
            <a:off x="838202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8A6A52A8-BCDE-0058-03FA-48265F58CC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508868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Google Shape;95;p33">
            <a:extLst>
              <a:ext uri="{FF2B5EF4-FFF2-40B4-BE49-F238E27FC236}">
                <a16:creationId xmlns:a16="http://schemas.microsoft.com/office/drawing/2014/main" id="{A15E4B72-6400-86B0-FD40-4FCA9F38655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80157" y="1931348"/>
            <a:ext cx="2461593" cy="163815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6022ECE-0EE9-F2CA-72F3-353CAD2AB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891587" y="1931348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Google Shape;97;p33">
            <a:extLst>
              <a:ext uri="{FF2B5EF4-FFF2-40B4-BE49-F238E27FC236}">
                <a16:creationId xmlns:a16="http://schemas.microsoft.com/office/drawing/2014/main" id="{0D3E0C88-3573-7B0F-D8F7-5AAD283A42F2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180157" y="3740272"/>
            <a:ext cx="2461591" cy="1638158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F2FF4C0-B8CC-5E9A-7FF2-0BA1FD8666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91587" y="3740131"/>
            <a:ext cx="2462213" cy="1638300"/>
          </a:xfrm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F815C1-0113-F490-4A53-0227959C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40C61561-6F08-5417-8327-52799F61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11212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 squared pictures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38200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2993028" y="161373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5" name="Google Shape;116;p35">
            <a:extLst>
              <a:ext uri="{FF2B5EF4-FFF2-40B4-BE49-F238E27FC236}">
                <a16:creationId xmlns:a16="http://schemas.microsoft.com/office/drawing/2014/main" id="{80AA888C-2660-9749-11E6-8A96DD56EAC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147856" y="161372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Google Shape;117;p35">
            <a:extLst>
              <a:ext uri="{FF2B5EF4-FFF2-40B4-BE49-F238E27FC236}">
                <a16:creationId xmlns:a16="http://schemas.microsoft.com/office/drawing/2014/main" id="{95752BFF-4A6F-68EA-E048-C405D776F6A9}"/>
              </a:ext>
            </a:extLst>
          </p:cNvPr>
          <p:cNvSpPr>
            <a:spLocks noGrp="1"/>
          </p:cNvSpPr>
          <p:nvPr>
            <p:ph type="pic" idx="5"/>
          </p:nvPr>
        </p:nvSpPr>
        <p:spPr>
          <a:xfrm>
            <a:off x="7302684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18;p35">
            <a:extLst>
              <a:ext uri="{FF2B5EF4-FFF2-40B4-BE49-F238E27FC236}">
                <a16:creationId xmlns:a16="http://schemas.microsoft.com/office/drawing/2014/main" id="{69A61CD2-9393-897F-4851-B55A256B6577}"/>
              </a:ext>
            </a:extLst>
          </p:cNvPr>
          <p:cNvSpPr>
            <a:spLocks noGrp="1"/>
          </p:cNvSpPr>
          <p:nvPr>
            <p:ph type="pic" idx="6"/>
          </p:nvPr>
        </p:nvSpPr>
        <p:spPr>
          <a:xfrm>
            <a:off x="9457512" y="161372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5" name="Google Shape;114;p35">
            <a:extLst>
              <a:ext uri="{FF2B5EF4-FFF2-40B4-BE49-F238E27FC236}">
                <a16:creationId xmlns:a16="http://schemas.microsoft.com/office/drawing/2014/main" id="{5BBBB0BA-17D9-1A2A-5573-A96E32CB11C7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38200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6" name="Google Shape;115;p35">
            <a:extLst>
              <a:ext uri="{FF2B5EF4-FFF2-40B4-BE49-F238E27FC236}">
                <a16:creationId xmlns:a16="http://schemas.microsoft.com/office/drawing/2014/main" id="{E234676C-5503-D335-7C9F-8EBF756F24A7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2993028" y="3799760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7" name="Google Shape;116;p35">
            <a:extLst>
              <a:ext uri="{FF2B5EF4-FFF2-40B4-BE49-F238E27FC236}">
                <a16:creationId xmlns:a16="http://schemas.microsoft.com/office/drawing/2014/main" id="{8C059826-5CA9-F193-6C89-8B0DECF9ACE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5147856" y="3799759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8" name="Google Shape;117;p35">
            <a:extLst>
              <a:ext uri="{FF2B5EF4-FFF2-40B4-BE49-F238E27FC236}">
                <a16:creationId xmlns:a16="http://schemas.microsoft.com/office/drawing/2014/main" id="{E57729DD-0495-06CF-3D2B-B8EC5F7D6EF2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7302684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9" name="Google Shape;118;p35">
            <a:extLst>
              <a:ext uri="{FF2B5EF4-FFF2-40B4-BE49-F238E27FC236}">
                <a16:creationId xmlns:a16="http://schemas.microsoft.com/office/drawing/2014/main" id="{DDFD3960-357B-A667-2997-F567232AE448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9457512" y="3799758"/>
            <a:ext cx="1896289" cy="189628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4EF7B-6FA5-122A-260D-E885CDDAA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7" name="Footer Placeholder 8">
            <a:extLst>
              <a:ext uri="{FF2B5EF4-FFF2-40B4-BE49-F238E27FC236}">
                <a16:creationId xmlns:a16="http://schemas.microsoft.com/office/drawing/2014/main" id="{2F8295BB-BABD-70B5-D58D-1DF08E62A28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520039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Google Shape;114;p35">
            <a:extLst>
              <a:ext uri="{FF2B5EF4-FFF2-40B4-BE49-F238E27FC236}">
                <a16:creationId xmlns:a16="http://schemas.microsoft.com/office/drawing/2014/main" id="{28399EF8-5B4D-A564-C46D-6AC3EE3700F1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4" name="Google Shape;115;p35">
            <a:extLst>
              <a:ext uri="{FF2B5EF4-FFF2-40B4-BE49-F238E27FC236}">
                <a16:creationId xmlns:a16="http://schemas.microsoft.com/office/drawing/2014/main" id="{1DB67F50-B209-813A-55E2-A45CCD6BCAE1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2" name="Google Shape;121;p35">
            <a:extLst>
              <a:ext uri="{FF2B5EF4-FFF2-40B4-BE49-F238E27FC236}">
                <a16:creationId xmlns:a16="http://schemas.microsoft.com/office/drawing/2014/main" id="{2EA4C09F-A3D0-2FDF-C8EF-EDEF2FCF78CE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CC5C1-4287-4FC9-8450-3D86D951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F95AF122-27C1-57B4-2A7C-54A134842A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86140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quared pictures coloured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Google Shape;114;p35">
            <a:extLst>
              <a:ext uri="{FF2B5EF4-FFF2-40B4-BE49-F238E27FC236}">
                <a16:creationId xmlns:a16="http://schemas.microsoft.com/office/drawing/2014/main" id="{F38470BA-1066-4059-A16D-B9EE9722C73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82651" y="2079625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10" name="Google Shape;115;p35">
            <a:extLst>
              <a:ext uri="{FF2B5EF4-FFF2-40B4-BE49-F238E27FC236}">
                <a16:creationId xmlns:a16="http://schemas.microsoft.com/office/drawing/2014/main" id="{4C5EDD4B-6148-8C81-CEE4-C4C5BFE4E78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4746625" y="2079624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9" name="Google Shape;121;p35">
            <a:extLst>
              <a:ext uri="{FF2B5EF4-FFF2-40B4-BE49-F238E27FC236}">
                <a16:creationId xmlns:a16="http://schemas.microsoft.com/office/drawing/2014/main" id="{85A61031-57E6-E855-38A1-FA502D6C575D}"/>
              </a:ext>
            </a:extLst>
          </p:cNvPr>
          <p:cNvSpPr>
            <a:spLocks noGrp="1"/>
          </p:cNvSpPr>
          <p:nvPr>
            <p:ph type="pic" idx="9"/>
          </p:nvPr>
        </p:nvSpPr>
        <p:spPr>
          <a:xfrm>
            <a:off x="8655051" y="2079623"/>
            <a:ext cx="2698749" cy="2698749"/>
          </a:xfrm>
          <a:prstGeom prst="rect">
            <a:avLst/>
          </a:prstGeom>
          <a:solidFill>
            <a:schemeClr val="lt2"/>
          </a:solidFill>
          <a:ln w="57150">
            <a:noFill/>
          </a:ln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IE"/>
          </a:p>
        </p:txBody>
      </p:sp>
      <p:pic>
        <p:nvPicPr>
          <p:cNvPr id="3" name="Picture 2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EC730096-D3D5-78FF-DEE5-BE9525C4D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4" name="Picture 3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F9F566B8-5CFB-8DB0-6A67-925C39BEFB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800A1-1EE4-975A-7B55-1404DB41F0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D39D4F72-AD6A-6B47-A2FF-9CFB1C55FFA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9800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st page with credi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44;p20">
            <a:extLst>
              <a:ext uri="{FF2B5EF4-FFF2-40B4-BE49-F238E27FC236}">
                <a16:creationId xmlns:a16="http://schemas.microsoft.com/office/drawing/2014/main" id="{DA7E9652-CF81-1788-7674-E1FA25BFE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44BEB-A192-AF1A-3CE0-A12C2705D8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16668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oogle Shape;444;p20">
            <a:extLst>
              <a:ext uri="{FF2B5EF4-FFF2-40B4-BE49-F238E27FC236}">
                <a16:creationId xmlns:a16="http://schemas.microsoft.com/office/drawing/2014/main" id="{8A55753B-1E31-7005-E76C-7A1B520A3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838200" y="3471269"/>
            <a:ext cx="1023496" cy="358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E782E-88D7-720D-47B0-E5C4BDBFE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D5B256C-F848-9C9F-2A9C-E218DE9A199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1F22256-0B85-5AAD-C0B2-E8F5E3C500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35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D58619-8012-9B7D-9C59-16671B374575}"/>
              </a:ext>
            </a:extLst>
          </p:cNvPr>
          <p:cNvSpPr/>
          <p:nvPr userDrawn="1"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>
            <a:off x="0" y="0"/>
            <a:ext cx="12192000" cy="381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4898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441825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>
            <a:extLst>
              <a:ext uri="{FF2B5EF4-FFF2-40B4-BE49-F238E27FC236}">
                <a16:creationId xmlns:a16="http://schemas.microsoft.com/office/drawing/2014/main" id="{A0835BD4-2C09-6FBA-FC30-3BD6A28667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1374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45A3C0-5810-CECB-04D1-E370BADB2EE8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 tIns="144000" rIns="144000" bIns="144000" anchor="ctr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BD178DF-B2B3-E383-43AA-D54BBF22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pic>
        <p:nvPicPr>
          <p:cNvPr id="6" name="Picture 5" descr="A blue flag with yellow stars and stripes&#10;&#10;Description automatically generated">
            <a:extLst>
              <a:ext uri="{FF2B5EF4-FFF2-40B4-BE49-F238E27FC236}">
                <a16:creationId xmlns:a16="http://schemas.microsoft.com/office/drawing/2014/main" id="{9C194F48-423C-93CB-1A61-CE12CAB5B4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7867" cy="763200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5037411D-B917-4DD6-582A-69CDCB27D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4093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pag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9526B31-D383-5ABA-08B1-8097743DECE0}"/>
              </a:ext>
            </a:extLst>
          </p:cNvPr>
          <p:cNvSpPr/>
          <p:nvPr userDrawn="1"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1DFA4B-D09C-D3C7-CF14-10151C0BAF5D}"/>
              </a:ext>
            </a:extLst>
          </p:cNvPr>
          <p:cNvSpPr/>
          <p:nvPr/>
        </p:nvSpPr>
        <p:spPr>
          <a:xfrm flipV="1">
            <a:off x="0" y="1861457"/>
            <a:ext cx="12192000" cy="49965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2597A6-449C-FD56-6361-6B67C14204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22CA66-7408-CA5B-7EAD-6C36A01B5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0155"/>
            <a:ext cx="10515600" cy="816904"/>
          </a:xfrm>
          <a:solidFill>
            <a:schemeClr val="bg1"/>
          </a:solidFill>
        </p:spPr>
        <p:txBody>
          <a:bodyPr lIns="180000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90F452-4E6C-2A2B-2B9D-88A3D16A05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2482397"/>
            <a:ext cx="10515600" cy="58737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ue flag with yellow stars&#10;&#10;Description automatically generated">
            <a:extLst>
              <a:ext uri="{FF2B5EF4-FFF2-40B4-BE49-F238E27FC236}">
                <a16:creationId xmlns:a16="http://schemas.microsoft.com/office/drawing/2014/main" id="{D7151F52-9DDF-CEC4-58EC-587B7A1D7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blue flag with yellow stars&#10;&#10;Description automatically generated">
            <a:extLst>
              <a:ext uri="{FF2B5EF4-FFF2-40B4-BE49-F238E27FC236}">
                <a16:creationId xmlns:a16="http://schemas.microsoft.com/office/drawing/2014/main" id="{8B94F84F-1590-9DE6-C3AC-9FBA58E40E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sp>
        <p:nvSpPr>
          <p:cNvPr id="10" name="Footer Placeholder 8">
            <a:extLst>
              <a:ext uri="{FF2B5EF4-FFF2-40B4-BE49-F238E27FC236}">
                <a16:creationId xmlns:a16="http://schemas.microsoft.com/office/drawing/2014/main" id="{6D8387C3-85B8-44CF-42FB-C414F5876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9851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BBD8A8F-01F7-069C-2D69-AFCA2F78D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87499CD-21D1-84C4-7FD1-F33A39639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3A7104ED-A036-D2F4-B40F-5A65C505AC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2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dy text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0F1C0-2CE9-2640-8D54-464A0BF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09BE7C2-2602-0313-8D83-EAB1C755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38473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>
            <a:lvl1pPr marL="342900" indent="-342900"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/>
            </a:lvl1pPr>
            <a:lvl2pPr>
              <a:buClr>
                <a:schemeClr val="tx2"/>
              </a:buClr>
              <a:buSzPct val="100000"/>
              <a:defRPr sz="1800"/>
            </a:lvl2pPr>
            <a:lvl3pPr>
              <a:buClr>
                <a:schemeClr val="tx2"/>
              </a:buClr>
              <a:defRPr sz="1600"/>
            </a:lvl3pPr>
            <a:lvl4pPr>
              <a:buClr>
                <a:schemeClr val="tx2"/>
              </a:buClr>
              <a:defRPr sz="14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D43C2E6-DFE0-78B7-AEF2-E94F28383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5" name="Footer Placeholder 8">
            <a:extLst>
              <a:ext uri="{FF2B5EF4-FFF2-40B4-BE49-F238E27FC236}">
                <a16:creationId xmlns:a16="http://schemas.microsoft.com/office/drawing/2014/main" id="{2BE520F0-58F1-06F4-10C5-832EFDCE6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00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FE374-A678-A684-FA4B-26330CF65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6188" y="628206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 algn="l"/>
            <a:fld id="{768364BB-9B21-4D29-A19C-C6410F652861}" type="slidenum">
              <a:rPr lang="en-IE" smtClean="0"/>
              <a:pPr algn="l"/>
              <a:t>‹#›</a:t>
            </a:fld>
            <a:endParaRPr lang="en-IE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4A1E0C-386D-FF7A-6872-1942CD4335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38200" y="365126"/>
            <a:ext cx="10515600" cy="816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E66B9-5E84-94E6-4EDD-A9E25FB07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42619"/>
          </a:xfrm>
          <a:prstGeom prst="rect">
            <a:avLst/>
          </a:prstGeom>
        </p:spPr>
        <p:txBody>
          <a:bodyPr vert="horz" lIns="144000" tIns="144000" rIns="144000" bIns="144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0"/>
            <a:endParaRPr lang="en-US"/>
          </a:p>
          <a:p>
            <a:pPr lvl="1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653097-A9FD-84E7-4EFA-47C8DA485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5" name="Picture 4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CE57FDCE-6642-0FA5-3739-FA81457769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640C55-B1A0-5DE0-B0E4-F05DE5506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768" y="5901016"/>
            <a:ext cx="1256063" cy="762106"/>
          </a:xfrm>
          <a:prstGeom prst="rect">
            <a:avLst/>
          </a:prstGeom>
        </p:spPr>
      </p:pic>
      <p:pic>
        <p:nvPicPr>
          <p:cNvPr id="8" name="Picture 7" descr="A close-up of a line&#10;&#10;Description automatically generated" hidden="1">
            <a:extLst>
              <a:ext uri="{FF2B5EF4-FFF2-40B4-BE49-F238E27FC236}">
                <a16:creationId xmlns:a16="http://schemas.microsoft.com/office/drawing/2014/main" id="{A12B438D-C839-BF7B-253A-401802D9F2AC}"/>
              </a:ext>
            </a:extLst>
          </p:cNvPr>
          <p:cNvPicPr/>
          <p:nvPr userDrawn="1"/>
        </p:nvPicPr>
        <p:blipFill>
          <a:blip r:embed="rId41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56ABFE-DCB4-5FCC-525D-A462F5BB02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206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93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  <p:sldLayoutId id="2147483938" r:id="rId18"/>
    <p:sldLayoutId id="2147483939" r:id="rId19"/>
    <p:sldLayoutId id="2147483940" r:id="rId20"/>
    <p:sldLayoutId id="2147483941" r:id="rId21"/>
    <p:sldLayoutId id="2147483942" r:id="rId22"/>
    <p:sldLayoutId id="2147483943" r:id="rId23"/>
    <p:sldLayoutId id="2147483944" r:id="rId24"/>
    <p:sldLayoutId id="2147483945" r:id="rId25"/>
    <p:sldLayoutId id="2147483946" r:id="rId26"/>
    <p:sldLayoutId id="2147483947" r:id="rId27"/>
    <p:sldLayoutId id="2147483948" r:id="rId28"/>
    <p:sldLayoutId id="2147483949" r:id="rId29"/>
    <p:sldLayoutId id="2147483950" r:id="rId30"/>
    <p:sldLayoutId id="2147483951" r:id="rId31"/>
    <p:sldLayoutId id="2147483952" r:id="rId32"/>
    <p:sldLayoutId id="2147483953" r:id="rId33"/>
    <p:sldLayoutId id="2147483954" r:id="rId34"/>
    <p:sldLayoutId id="2147483955" r:id="rId35"/>
    <p:sldLayoutId id="2147483956" r:id="rId36"/>
    <p:sldLayoutId id="2147483957" r:id="rId37"/>
    <p:sldLayoutId id="2147483958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A0_C0E0A7F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09587"/>
            <a:ext cx="10515600" cy="1020337"/>
          </a:xfrm>
        </p:spPr>
        <p:txBody>
          <a:bodyPr/>
          <a:lstStyle/>
          <a:p>
            <a:r>
              <a:rPr lang="en-IE" sz="6600"/>
              <a:t>Implementation, Reporting &amp; </a:t>
            </a:r>
            <a:r>
              <a:rPr lang="en-IE" sz="6600">
                <a:cs typeface="Arial"/>
              </a:rPr>
              <a:t>Payments</a:t>
            </a:r>
            <a:endParaRPr lang="en-IE" sz="660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8200" y="4219575"/>
            <a:ext cx="5257800" cy="611188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en-IE" err="1"/>
              <a:t>eGrant</a:t>
            </a:r>
            <a:r>
              <a:rPr lang="en-IE"/>
              <a:t> onboarding for Twinning with lump sum budget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8199" y="5243158"/>
            <a:ext cx="3317958" cy="812616"/>
          </a:xfrm>
        </p:spPr>
        <p:txBody>
          <a:bodyPr/>
          <a:lstStyle/>
          <a:p>
            <a:r>
              <a:rPr lang="en-IE"/>
              <a:t>National Contact Points meeting</a:t>
            </a:r>
          </a:p>
          <a:p>
            <a:r>
              <a:rPr lang="en-IE">
                <a:cs typeface="Arial"/>
              </a:rPr>
              <a:t>Berlin, 17 September 2025</a:t>
            </a:r>
          </a:p>
        </p:txBody>
      </p:sp>
      <p:pic>
        <p:nvPicPr>
          <p:cNvPr id="9" name="Picture 8" descr="European Commission">
            <a:extLst>
              <a:ext uri="{FF2B5EF4-FFF2-40B4-BE49-F238E27FC236}">
                <a16:creationId xmlns:a16="http://schemas.microsoft.com/office/drawing/2014/main" id="{179F3FC9-B6FB-BFA2-12E7-546955BFD0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83" y="5738784"/>
            <a:ext cx="2544024" cy="941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7FCA8-3EB5-BE1F-18C1-8BD44A72D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Reporting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7C6DE-553B-E5E9-4F2A-CEAB41AC2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02944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en-IE" u="sng" dirty="0">
                <a:cs typeface="Arial"/>
              </a:rPr>
              <a:t>Periodic report:</a:t>
            </a:r>
          </a:p>
          <a:p>
            <a:pPr marL="0" indent="0">
              <a:buNone/>
            </a:pPr>
            <a:endParaRPr lang="en-IE">
              <a:cs typeface="Arial"/>
            </a:endParaRPr>
          </a:p>
          <a:p>
            <a:r>
              <a:rPr lang="en-IE" dirty="0"/>
              <a:t>Reporting on </a:t>
            </a:r>
            <a:r>
              <a:rPr lang="en-IE" b="1" dirty="0"/>
              <a:t>changes</a:t>
            </a:r>
          </a:p>
          <a:p>
            <a:r>
              <a:rPr lang="en-IE" b="1" dirty="0">
                <a:cs typeface="Arial"/>
              </a:rPr>
              <a:t>Annexes: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IE" dirty="0">
                <a:solidFill>
                  <a:srgbClr val="0D0D0D"/>
                </a:solidFill>
                <a:cs typeface="Arial"/>
              </a:rPr>
              <a:t>Work plan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IE" dirty="0">
                <a:solidFill>
                  <a:srgbClr val="0D0D0D"/>
                </a:solidFill>
                <a:cs typeface="Arial"/>
              </a:rPr>
              <a:t>Logical framework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IE" dirty="0">
                <a:solidFill>
                  <a:srgbClr val="0D0D0D"/>
                </a:solidFill>
                <a:cs typeface="Arial"/>
              </a:rPr>
              <a:t>Strategic communications plan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IE" dirty="0">
                <a:solidFill>
                  <a:srgbClr val="0D0D0D"/>
                </a:solidFill>
                <a:cs typeface="Arial"/>
              </a:rPr>
              <a:t>Financial statement (only for final payment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D9C7F3-2648-320E-DC7E-68323E6D7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265" y="1349488"/>
            <a:ext cx="6524667" cy="15115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D56AA0-E51D-1A5C-FBCA-46B80D724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2853" y="2920926"/>
            <a:ext cx="6524666" cy="20462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C9C30F-1084-AB2C-F206-3F5E112F3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853" y="5027069"/>
            <a:ext cx="6419119" cy="177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25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78135-FC24-FD41-9A50-8E8C44849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/>
              <a:t>Reporting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F61D0-D4B6-6334-DE20-A457FA257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09" y="1319305"/>
            <a:ext cx="10515600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en-IE" u="sng">
                <a:cs typeface="Arial"/>
              </a:rPr>
              <a:t>Financial statement</a:t>
            </a:r>
          </a:p>
          <a:p>
            <a:r>
              <a:rPr lang="en-IE" b="1"/>
              <a:t>Partially completed </a:t>
            </a:r>
            <a:r>
              <a:rPr lang="en-IE"/>
              <a:t>work packages are calculated </a:t>
            </a:r>
            <a:r>
              <a:rPr lang="en-IE">
                <a:sym typeface="Wingdings" panose="05000000000000000000" pitchFamily="2" charset="2"/>
              </a:rPr>
              <a:t></a:t>
            </a:r>
            <a:r>
              <a:rPr lang="fr-BE"/>
              <a:t> </a:t>
            </a:r>
            <a:r>
              <a:rPr lang="fr-BE" err="1"/>
              <a:t>using</a:t>
            </a:r>
            <a:r>
              <a:rPr lang="fr-BE"/>
              <a:t> </a:t>
            </a:r>
            <a:r>
              <a:rPr lang="fr-BE" err="1"/>
              <a:t>detailed</a:t>
            </a:r>
            <a:r>
              <a:rPr lang="fr-BE"/>
              <a:t> budget as a </a:t>
            </a:r>
            <a:r>
              <a:rPr lang="en-IE"/>
              <a:t>reference</a:t>
            </a:r>
            <a:r>
              <a:rPr lang="fr-BE"/>
              <a:t> point to </a:t>
            </a:r>
            <a:r>
              <a:rPr lang="fr-BE" err="1"/>
              <a:t>calculate</a:t>
            </a:r>
            <a:r>
              <a:rPr lang="fr-BE"/>
              <a:t> the changes per </a:t>
            </a:r>
            <a:r>
              <a:rPr lang="fr-BE" err="1"/>
              <a:t>activity</a:t>
            </a:r>
            <a:r>
              <a:rPr lang="fr-BE"/>
              <a:t> </a:t>
            </a:r>
          </a:p>
          <a:p>
            <a:endParaRPr lang="en-I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2E3CFC-FE71-3F9F-2F3B-1FDE5F7D8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905" y="2572579"/>
            <a:ext cx="10691424" cy="410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0E0B9-A820-4D99-A264-233CDB44CA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D0D1A-65B0-5AF0-0203-293CCD0F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cs typeface="Arial"/>
              </a:rPr>
              <a:t>Reporting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A0A53-A3F7-3BEC-A3AD-9FD8A47DF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endParaRPr lang="en-US" sz="2800" dirty="0">
              <a:solidFill>
                <a:srgbClr val="0D0D0D"/>
              </a:solidFill>
              <a:cs typeface="Arial"/>
            </a:endParaRPr>
          </a:p>
          <a:p>
            <a:r>
              <a:rPr lang="en-US" sz="2800" dirty="0">
                <a:solidFill>
                  <a:srgbClr val="0D0D0D"/>
                </a:solidFill>
                <a:cs typeface="Arial"/>
              </a:rPr>
              <a:t>Less focus on financial reporting, reduced narrative reporting and more focus on the project content and outputs </a:t>
            </a:r>
            <a:r>
              <a:rPr lang="en-US" sz="2400" dirty="0">
                <a:solidFill>
                  <a:srgbClr val="0D0D0D"/>
                </a:solidFill>
                <a:cs typeface="Arial"/>
              </a:rPr>
              <a:t>(currently mandatory results)</a:t>
            </a:r>
            <a:endParaRPr lang="en-US" sz="2400" dirty="0"/>
          </a:p>
          <a:p>
            <a:endParaRPr lang="en-US" sz="2800" dirty="0">
              <a:solidFill>
                <a:srgbClr val="0D0D0D"/>
              </a:solidFill>
              <a:cs typeface="Arial"/>
            </a:endParaRPr>
          </a:p>
          <a:p>
            <a:endParaRPr lang="en-IE" sz="2800">
              <a:cs typeface="Arial"/>
            </a:endParaRPr>
          </a:p>
          <a:p>
            <a:endParaRPr lang="en-IE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038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D7BEF-7770-5292-68E8-4FE263899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Payment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31031-D2E7-EB93-59DA-DD2976DBF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7991"/>
            <a:ext cx="10515600" cy="420674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endParaRPr lang="en-IE" sz="2400" dirty="0">
              <a:cs typeface="Arial"/>
            </a:endParaRPr>
          </a:p>
          <a:p>
            <a:r>
              <a:rPr lang="en-IE" sz="2400" dirty="0">
                <a:cs typeface="Arial"/>
              </a:rPr>
              <a:t>Payment is not linked with successful outputs (currently mandatory results), but on the </a:t>
            </a:r>
            <a:r>
              <a:rPr lang="en-IE" sz="2400" b="1" dirty="0">
                <a:cs typeface="Arial"/>
              </a:rPr>
              <a:t>completion of work packages </a:t>
            </a:r>
            <a:r>
              <a:rPr lang="en-IE" sz="2400" dirty="0">
                <a:cs typeface="Arial"/>
              </a:rPr>
              <a:t>(i.e. activities)</a:t>
            </a:r>
          </a:p>
          <a:p>
            <a:endParaRPr lang="en-IE" sz="2400" dirty="0">
              <a:cs typeface="Arial"/>
            </a:endParaRPr>
          </a:p>
          <a:p>
            <a:r>
              <a:rPr lang="en-IE" sz="2400" dirty="0">
                <a:cs typeface="Arial"/>
              </a:rPr>
              <a:t>Not linked to actual incurred costs</a:t>
            </a:r>
          </a:p>
          <a:p>
            <a:endParaRPr lang="en-IE" dirty="0">
              <a:cs typeface="Arial"/>
            </a:endParaRPr>
          </a:p>
          <a:p>
            <a:pPr marL="457200" lvl="1" indent="0">
              <a:buNone/>
            </a:pPr>
            <a:endParaRPr lang="en-IE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9859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6BCFA-3EAD-07C1-C4E6-BE7B8EA2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Payment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E0771-18AB-222B-7CD2-9CA25672E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1312"/>
            <a:ext cx="5256860" cy="4447510"/>
          </a:xfrm>
          <a:solidFill>
            <a:schemeClr val="bg2"/>
          </a:solidFill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en-IE" b="1" u="sng" dirty="0">
                <a:cs typeface="Arial"/>
              </a:rPr>
              <a:t>Request for further prefinancing</a:t>
            </a:r>
            <a:endParaRPr lang="en-IE" b="1" dirty="0">
              <a:solidFill>
                <a:srgbClr val="000000"/>
              </a:solidFill>
              <a:cs typeface="Arial"/>
            </a:endParaRPr>
          </a:p>
          <a:p>
            <a:pPr>
              <a:buFont typeface="Arial"/>
            </a:pPr>
            <a:r>
              <a:rPr lang="en-IE" dirty="0"/>
              <a:t>Periodic report </a:t>
            </a:r>
            <a:endParaRPr lang="en-IE" dirty="0">
              <a:solidFill>
                <a:srgbClr val="000000"/>
              </a:solidFill>
              <a:cs typeface="Arial"/>
            </a:endParaRPr>
          </a:p>
          <a:p>
            <a:pPr lvl="1">
              <a:buFont typeface="Arial"/>
            </a:pPr>
            <a:r>
              <a:rPr lang="en-IE" dirty="0"/>
              <a:t>Annexes:</a:t>
            </a:r>
            <a:endParaRPr lang="en-IE">
              <a:solidFill>
                <a:srgbClr val="000000"/>
              </a:solidFill>
              <a:cs typeface="Arial"/>
            </a:endParaRPr>
          </a:p>
          <a:p>
            <a:pPr lvl="1">
              <a:buFont typeface="Arial"/>
            </a:pPr>
            <a:r>
              <a:rPr lang="en-IE" dirty="0"/>
              <a:t>Latest approved rolling work plan</a:t>
            </a:r>
            <a:endParaRPr lang="en-IE" dirty="0">
              <a:cs typeface="Arial"/>
            </a:endParaRPr>
          </a:p>
          <a:p>
            <a:pPr lvl="1">
              <a:buFont typeface="Arial"/>
            </a:pPr>
            <a:r>
              <a:rPr lang="en-IE" dirty="0"/>
              <a:t>Logical framework</a:t>
            </a:r>
            <a:endParaRPr lang="en-IE" dirty="0">
              <a:cs typeface="Arial"/>
            </a:endParaRPr>
          </a:p>
          <a:p>
            <a:pPr lvl="1">
              <a:buFont typeface="Arial"/>
            </a:pPr>
            <a:r>
              <a:rPr lang="en-IE" dirty="0"/>
              <a:t>Strategic Communications plan</a:t>
            </a:r>
          </a:p>
          <a:p>
            <a:pPr marL="457200" lvl="1" indent="0">
              <a:buNone/>
            </a:pPr>
            <a:endParaRPr lang="en-IE">
              <a:cs typeface="Arial"/>
            </a:endParaRPr>
          </a:p>
          <a:p>
            <a:pPr>
              <a:buFont typeface="Arial"/>
            </a:pPr>
            <a:r>
              <a:rPr lang="en-IE" dirty="0"/>
              <a:t>Approval by the contracting authority, after consultation of partner country administration</a:t>
            </a:r>
            <a:endParaRPr lang="en-IE" dirty="0">
              <a:solidFill>
                <a:srgbClr val="000000"/>
              </a:solidFill>
              <a:cs typeface="Arial"/>
            </a:endParaRPr>
          </a:p>
          <a:p>
            <a:pPr>
              <a:buFont typeface="Arial"/>
              <a:buChar char="•"/>
            </a:pPr>
            <a:endParaRPr lang="en-IE" dirty="0">
              <a:solidFill>
                <a:srgbClr val="000000"/>
              </a:solidFill>
              <a:cs typeface="Arial"/>
            </a:endParaRPr>
          </a:p>
          <a:p>
            <a:pPr>
              <a:buFont typeface="Arial"/>
              <a:buChar char="•"/>
            </a:pPr>
            <a:r>
              <a:rPr lang="en-IE" dirty="0">
                <a:solidFill>
                  <a:srgbClr val="0D0D0D"/>
                </a:solidFill>
                <a:cs typeface="Arial"/>
              </a:rPr>
              <a:t>No financial report and reduced narrative reporting 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pPr>
              <a:buFont typeface="Arial"/>
              <a:buChar char="•"/>
            </a:pPr>
            <a:endParaRPr lang="en-IE" dirty="0">
              <a:solidFill>
                <a:srgbClr val="000000"/>
              </a:solidFill>
              <a:cs typeface="Arial"/>
            </a:endParaRPr>
          </a:p>
          <a:p>
            <a:pPr marL="0" indent="0">
              <a:buNone/>
            </a:pPr>
            <a:endParaRPr lang="en-IE" u="sng" dirty="0">
              <a:cs typeface="Arial"/>
            </a:endParaRPr>
          </a:p>
          <a:p>
            <a:pPr marL="0" indent="0">
              <a:buNone/>
            </a:pPr>
            <a:endParaRPr lang="en-IE" sz="1800" b="1">
              <a:cs typeface="Arial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B0CEDD-9F9F-6863-506F-9C825271ABA6}"/>
              </a:ext>
            </a:extLst>
          </p:cNvPr>
          <p:cNvSpPr txBox="1">
            <a:spLocks/>
          </p:cNvSpPr>
          <p:nvPr/>
        </p:nvSpPr>
        <p:spPr>
          <a:xfrm>
            <a:off x="6239933" y="1613194"/>
            <a:ext cx="5256860" cy="4447510"/>
          </a:xfrm>
          <a:prstGeom prst="rect">
            <a:avLst/>
          </a:prstGeom>
          <a:solidFill>
            <a:schemeClr val="bg2"/>
          </a:solidFill>
        </p:spPr>
        <p:txBody>
          <a:bodyPr vert="horz" lIns="144000" tIns="144000" rIns="144000" bIns="144000" rtlCol="0" anchor="t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IE" b="1" u="sng" dirty="0">
                <a:cs typeface="Arial"/>
              </a:rPr>
              <a:t>Request for final payment</a:t>
            </a:r>
          </a:p>
          <a:p>
            <a:r>
              <a:rPr lang="en-IE" dirty="0"/>
              <a:t>Periodic report</a:t>
            </a:r>
            <a:endParaRPr lang="en-IE" dirty="0">
              <a:cs typeface="Arial"/>
            </a:endParaRPr>
          </a:p>
          <a:p>
            <a:pPr lvl="1"/>
            <a:r>
              <a:rPr lang="en-IE" dirty="0">
                <a:solidFill>
                  <a:srgbClr val="0D0D0D"/>
                </a:solidFill>
              </a:rPr>
              <a:t>Annexes </a:t>
            </a:r>
            <a:endParaRPr lang="en-IE">
              <a:solidFill>
                <a:srgbClr val="0D0D0D"/>
              </a:solidFill>
              <a:cs typeface="Arial"/>
            </a:endParaRPr>
          </a:p>
          <a:p>
            <a:pPr lvl="1"/>
            <a:r>
              <a:rPr lang="en-IE" dirty="0"/>
              <a:t>Latest approved rolling work plan</a:t>
            </a:r>
            <a:endParaRPr lang="en-IE" dirty="0">
              <a:cs typeface="Arial"/>
            </a:endParaRPr>
          </a:p>
          <a:p>
            <a:pPr lvl="1"/>
            <a:r>
              <a:rPr lang="en-IE" dirty="0"/>
              <a:t>Logical framework</a:t>
            </a:r>
            <a:endParaRPr lang="en-IE" dirty="0">
              <a:cs typeface="Arial"/>
            </a:endParaRPr>
          </a:p>
          <a:p>
            <a:pPr lvl="1"/>
            <a:r>
              <a:rPr lang="en-IE" dirty="0"/>
              <a:t>Strategic Communications plan </a:t>
            </a:r>
            <a:endParaRPr lang="en-IE" b="1" dirty="0"/>
          </a:p>
          <a:p>
            <a:pPr lvl="1"/>
            <a:r>
              <a:rPr lang="en-IE" dirty="0">
                <a:solidFill>
                  <a:srgbClr val="000000"/>
                </a:solidFill>
                <a:cs typeface="Arial"/>
              </a:rPr>
              <a:t>+ Financial statement</a:t>
            </a:r>
          </a:p>
          <a:p>
            <a:r>
              <a:rPr lang="en-IE" dirty="0"/>
              <a:t>Approval by the contracting authority, after consultation of partner country administration</a:t>
            </a:r>
            <a:endParaRPr lang="en-IE" dirty="0">
              <a:cs typeface="Arial"/>
            </a:endParaRPr>
          </a:p>
          <a:p>
            <a:pPr marL="0" indent="0">
              <a:buNone/>
            </a:pPr>
            <a:endParaRPr lang="en-IE" dirty="0">
              <a:cs typeface="Arial"/>
            </a:endParaRPr>
          </a:p>
          <a:p>
            <a:r>
              <a:rPr lang="en-IE" b="1" dirty="0"/>
              <a:t>No expenditure verification report</a:t>
            </a:r>
            <a:r>
              <a:rPr lang="en-IE" sz="1800" b="1" dirty="0"/>
              <a:t> </a:t>
            </a:r>
            <a:endParaRPr lang="en-IE" sz="18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594853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699EF-D8F8-1FE8-C625-ABC9FF78B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/>
              <a:t>Payment (3)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89E64-9935-4059-ADF9-5285B9A1C6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en-IE" u="sng">
                <a:cs typeface="Arial"/>
              </a:rPr>
              <a:t>Prefinancing:</a:t>
            </a:r>
          </a:p>
          <a:p>
            <a:endParaRPr lang="en-IE"/>
          </a:p>
          <a:p>
            <a:r>
              <a:rPr lang="en-IE"/>
              <a:t>Twinning standard and light: up to 90% prefinancing </a:t>
            </a:r>
            <a:endParaRPr lang="en-IE">
              <a:cs typeface="Arial"/>
            </a:endParaRPr>
          </a:p>
          <a:p>
            <a:r>
              <a:rPr lang="en-IE"/>
              <a:t>Possible configurations for Twinning standard tested: </a:t>
            </a:r>
            <a:endParaRPr lang="en-IE">
              <a:cs typeface="Arial"/>
            </a:endParaRPr>
          </a:p>
          <a:p>
            <a:pPr lvl="1"/>
            <a:r>
              <a:rPr lang="en-IE"/>
              <a:t>Example 1: 40% initial, 50% further prefinancing </a:t>
            </a:r>
            <a:endParaRPr lang="en-IE">
              <a:cs typeface="Arial"/>
            </a:endParaRPr>
          </a:p>
          <a:p>
            <a:pPr lvl="1"/>
            <a:r>
              <a:rPr lang="en-IE"/>
              <a:t>Example 2: 60% initial, 30% further prefinancing</a:t>
            </a:r>
          </a:p>
          <a:p>
            <a:r>
              <a:rPr lang="en-IE"/>
              <a:t>Balance between keeping enough float and minimising risk of recovery</a:t>
            </a:r>
            <a:endParaRPr lang="en-IE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2622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89FAE5-D3E9-8389-A22F-2F63C0FC0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256739"/>
            <a:ext cx="10515600" cy="1020337"/>
          </a:xfrm>
        </p:spPr>
        <p:txBody>
          <a:bodyPr/>
          <a:lstStyle/>
          <a:p>
            <a:r>
              <a:rPr lang="en-US" sz="8000" b="1"/>
              <a:t>Thank you</a:t>
            </a:r>
            <a:endParaRPr lang="en-GB" sz="8000" b="1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5C0DC-F406-3C80-40AD-12D2D17E9A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996499"/>
            <a:ext cx="10515600" cy="575501"/>
          </a:xfrm>
        </p:spPr>
        <p:txBody>
          <a:bodyPr/>
          <a:lstStyle/>
          <a:p>
            <a:endParaRPr lang="en-GB"/>
          </a:p>
        </p:txBody>
      </p:sp>
      <p:sp>
        <p:nvSpPr>
          <p:cNvPr id="6" name="Google Shape;445;p20">
            <a:extLst>
              <a:ext uri="{FF2B5EF4-FFF2-40B4-BE49-F238E27FC236}">
                <a16:creationId xmlns:a16="http://schemas.microsoft.com/office/drawing/2014/main" id="{38E61E29-8603-546B-ECBD-D4F8E851B3FC}"/>
              </a:ext>
            </a:extLst>
          </p:cNvPr>
          <p:cNvSpPr txBox="1"/>
          <p:nvPr/>
        </p:nvSpPr>
        <p:spPr>
          <a:xfrm>
            <a:off x="838200" y="5645359"/>
            <a:ext cx="8941016" cy="877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© European Union 2025</a:t>
            </a:r>
            <a:endParaRPr sz="1200">
              <a:solidFill>
                <a:schemeClr val="tx2"/>
              </a:solidFill>
              <a:latin typeface="+mj-lt"/>
            </a:endParaRPr>
          </a:p>
          <a:p>
            <a:pPr marL="0" marR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Unless otherwise noted the reuse of this presentation is authorised under the </a:t>
            </a:r>
            <a:r>
              <a:rPr lang="en-GB" sz="1200" u="sng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en-GB" sz="1200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rPr>
              <a:t> license. For any use or reproduction of elements that are not owned by the EU, permission may need to be sought directly from the respective right holders.</a:t>
            </a:r>
            <a:endParaRPr sz="12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" name="Google Shape;412;p46">
            <a:extLst>
              <a:ext uri="{FF2B5EF4-FFF2-40B4-BE49-F238E27FC236}">
                <a16:creationId xmlns:a16="http://schemas.microsoft.com/office/drawing/2014/main" id="{36D114E6-D0BC-BDB4-8662-B5C3F4389BB5}"/>
              </a:ext>
            </a:extLst>
          </p:cNvPr>
          <p:cNvSpPr txBox="1"/>
          <p:nvPr/>
        </p:nvSpPr>
        <p:spPr>
          <a:xfrm>
            <a:off x="9510079" y="0"/>
            <a:ext cx="2681921" cy="3693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BE" sz="1200" b="0" i="0" u="none" strike="noStrike" cap="none">
                <a:solidFill>
                  <a:schemeClr val="bg2"/>
                </a:solidFill>
                <a:latin typeface="Arial"/>
                <a:ea typeface="Arial"/>
                <a:cs typeface="Arial"/>
                <a:sym typeface="Arial"/>
              </a:rPr>
              <a:t>Fill in copyright information.</a:t>
            </a:r>
            <a:endParaRPr sz="1200" b="0" i="0" u="none" strike="noStrike" cap="none">
              <a:solidFill>
                <a:schemeClr val="bg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8372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13CDF1-9352-DD8E-14C0-DDF95BEEC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3151D-4812-7491-A5F4-3150C6725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Implementation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27E52-F545-62B0-25AB-C66547B32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9382"/>
            <a:ext cx="10515600" cy="1603375"/>
          </a:xfrm>
        </p:spPr>
        <p:txBody>
          <a:bodyPr vert="horz" lIns="144000" tIns="144000" rIns="144000" bIns="144000" rtlCol="0" anchor="t">
            <a:noAutofit/>
          </a:bodyPr>
          <a:lstStyle/>
          <a:p>
            <a:r>
              <a:rPr lang="en-IE" sz="2400" dirty="0"/>
              <a:t>Key features of Twinning preserved:</a:t>
            </a:r>
            <a:endParaRPr lang="en-US" sz="2400" dirty="0"/>
          </a:p>
          <a:p>
            <a:pPr lvl="1"/>
            <a:r>
              <a:rPr lang="en-IE" sz="2000" dirty="0"/>
              <a:t>Twinning standard: Steering committee meetings &amp; rolling work plan </a:t>
            </a:r>
            <a:endParaRPr lang="en-IE" sz="2000">
              <a:cs typeface="Arial"/>
            </a:endParaRPr>
          </a:p>
          <a:p>
            <a:pPr lvl="1"/>
            <a:r>
              <a:rPr lang="en-IE" sz="2000" dirty="0">
                <a:solidFill>
                  <a:srgbClr val="000000"/>
                </a:solidFill>
                <a:cs typeface="Arial"/>
              </a:rPr>
              <a:t>Twinning light: Steering committee meetings &amp; work plan </a:t>
            </a:r>
            <a:endParaRPr lang="en-IE" sz="2400" dirty="0"/>
          </a:p>
          <a:p>
            <a:pPr marL="457200" lvl="1" indent="0">
              <a:buNone/>
            </a:pPr>
            <a:endParaRPr lang="en-IE" sz="2000" dirty="0">
              <a:solidFill>
                <a:srgbClr val="000000"/>
              </a:solidFill>
              <a:cs typeface="Arial"/>
            </a:endParaRPr>
          </a:p>
          <a:p>
            <a:r>
              <a:rPr lang="en-IE" sz="2400" dirty="0"/>
              <a:t>No more quarterly interim reports</a:t>
            </a:r>
            <a:endParaRPr lang="en-IE" sz="2400" dirty="0">
              <a:cs typeface="Arial"/>
            </a:endParaRPr>
          </a:p>
          <a:p>
            <a:pPr marL="0" indent="0">
              <a:buNone/>
            </a:pPr>
            <a:endParaRPr lang="en-IE" sz="2400" dirty="0">
              <a:cs typeface="Arial"/>
            </a:endParaRPr>
          </a:p>
          <a:p>
            <a:r>
              <a:rPr lang="en-IE" sz="2400" dirty="0"/>
              <a:t>Monitoring ensured via steering committee meetings &amp; deliverables</a:t>
            </a:r>
            <a:endParaRPr lang="en-IE" sz="2400" dirty="0">
              <a:cs typeface="Arial"/>
            </a:endParaRPr>
          </a:p>
          <a:p>
            <a:pPr lvl="1"/>
            <a:r>
              <a:rPr lang="en-IE" sz="2000" dirty="0"/>
              <a:t>Twinning standard: Quarterly approved rolling work plan at steering committee meetings</a:t>
            </a:r>
            <a:endParaRPr lang="en-IE" sz="2000" dirty="0">
              <a:cs typeface="Arial"/>
            </a:endParaRPr>
          </a:p>
          <a:p>
            <a:pPr lvl="1"/>
            <a:r>
              <a:rPr lang="en-IE" sz="2000" dirty="0">
                <a:solidFill>
                  <a:srgbClr val="000000"/>
                </a:solidFill>
                <a:cs typeface="Arial"/>
              </a:rPr>
              <a:t>Twinning light: Steering committee meetings and final report including work plan  </a:t>
            </a:r>
          </a:p>
          <a:p>
            <a:pPr marL="0" indent="0">
              <a:buNone/>
            </a:pPr>
            <a:endParaRPr lang="en-IE" sz="2400"/>
          </a:p>
        </p:txBody>
      </p:sp>
    </p:spTree>
    <p:extLst>
      <p:ext uri="{BB962C8B-B14F-4D97-AF65-F5344CB8AC3E}">
        <p14:creationId xmlns:p14="http://schemas.microsoft.com/office/powerpoint/2010/main" val="2493643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BC66D-7069-8F03-BD80-0E9AB4676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Implementation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C8AC4-C6A6-A5C7-6617-6A2216BF3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9697"/>
            <a:ext cx="10515600" cy="3638473"/>
          </a:xfrm>
        </p:spPr>
        <p:txBody>
          <a:bodyPr/>
          <a:lstStyle/>
          <a:p>
            <a:endParaRPr lang="en-IE"/>
          </a:p>
          <a:p>
            <a:r>
              <a:rPr lang="en-IE"/>
              <a:t>Changes to activities are reflected in rolling workplan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25FC24-D6EF-61BF-8D6C-5B8F910A5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540" y="2710195"/>
            <a:ext cx="8939035" cy="389415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84C5ED8-55C6-893B-CC00-305BAC9CC538}"/>
              </a:ext>
            </a:extLst>
          </p:cNvPr>
          <p:cNvSpPr/>
          <p:nvPr/>
        </p:nvSpPr>
        <p:spPr>
          <a:xfrm>
            <a:off x="8565776" y="2710195"/>
            <a:ext cx="1981200" cy="2440029"/>
          </a:xfrm>
          <a:prstGeom prst="ellipse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00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49A64-627E-A7F1-10F6-8FC30DD11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1EF49-F23F-463C-8E28-41F0A35CC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998"/>
            <a:ext cx="10515600" cy="816904"/>
          </a:xfrm>
        </p:spPr>
        <p:txBody>
          <a:bodyPr/>
          <a:lstStyle/>
          <a:p>
            <a:r>
              <a:rPr lang="en-IE" b="1"/>
              <a:t>Implementation (3)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4C7B7-A67A-7018-2B92-4972D763C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4430"/>
            <a:ext cx="10515600" cy="4055191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u="sng" dirty="0">
                <a:cs typeface="Arial"/>
              </a:rPr>
              <a:t>Financial management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Once the lump sum is fixed in the grant agreement, the costs actually incurred are not reported on</a:t>
            </a: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Grant beneficiary can use the budget as they see fit </a:t>
            </a:r>
            <a:r>
              <a:rPr lang="en-US" sz="2400" u="sng" dirty="0"/>
              <a:t>if the project is implemented as agreed.</a:t>
            </a:r>
            <a:r>
              <a:rPr lang="en-US" sz="2400" dirty="0"/>
              <a:t> </a:t>
            </a:r>
            <a:endParaRPr lang="en-US" sz="2400" dirty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>
              <a:solidFill>
                <a:srgbClr val="000000"/>
              </a:solidFill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sz="2400">
              <a:solidFill>
                <a:srgbClr val="0D0D0D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4735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EC166-112E-E2FB-412E-058FD5C40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35EE9-5CBD-5A88-1C3F-E048542E8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998"/>
            <a:ext cx="10515600" cy="816904"/>
          </a:xfrm>
        </p:spPr>
        <p:txBody>
          <a:bodyPr/>
          <a:lstStyle/>
          <a:p>
            <a:r>
              <a:rPr lang="en-IE" b="1"/>
              <a:t>Implementation (4)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30E3543-A068-500E-9379-00E9B71BBF97}"/>
              </a:ext>
            </a:extLst>
          </p:cNvPr>
          <p:cNvGrpSpPr/>
          <p:nvPr/>
        </p:nvGrpSpPr>
        <p:grpSpPr>
          <a:xfrm>
            <a:off x="186505" y="1710979"/>
            <a:ext cx="8685676" cy="4649076"/>
            <a:chOff x="710381" y="1470356"/>
            <a:chExt cx="9668015" cy="512709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99AEE7B-EA57-7EE8-3FBC-9B5BA7E04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174" y="1470356"/>
              <a:ext cx="9395222" cy="4910780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D55418-AB8F-182A-7329-373FC457D80C}"/>
                </a:ext>
              </a:extLst>
            </p:cNvPr>
            <p:cNvSpPr/>
            <p:nvPr/>
          </p:nvSpPr>
          <p:spPr>
            <a:xfrm>
              <a:off x="710381" y="3677266"/>
              <a:ext cx="2654710" cy="2920180"/>
            </a:xfrm>
            <a:prstGeom prst="ellipse">
              <a:avLst/>
            </a:prstGeom>
            <a:noFill/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4F40FF6-346C-8030-B825-C110971F619A}"/>
                </a:ext>
              </a:extLst>
            </p:cNvPr>
            <p:cNvSpPr/>
            <p:nvPr/>
          </p:nvSpPr>
          <p:spPr>
            <a:xfrm>
              <a:off x="2487562" y="2352116"/>
              <a:ext cx="6449962" cy="951524"/>
            </a:xfrm>
            <a:prstGeom prst="ellipse">
              <a:avLst/>
            </a:prstGeom>
            <a:noFill/>
            <a:ln w="5715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3EB3B90-6182-3770-F32A-46FEAFBE3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2623" y="1847898"/>
            <a:ext cx="3443288" cy="4043285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 dirty="0"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cs typeface="Arial"/>
              </a:rPr>
              <a:t>           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No contingency reserve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 u="sng" dirty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dirty="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>
              <a:solidFill>
                <a:srgbClr val="000000"/>
              </a:solidFill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sz="2400">
              <a:solidFill>
                <a:srgbClr val="0D0D0D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3597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64A35-6E8E-E8D9-5354-638362B5B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3239"/>
            <a:ext cx="10515600" cy="816904"/>
          </a:xfrm>
        </p:spPr>
        <p:txBody>
          <a:bodyPr/>
          <a:lstStyle/>
          <a:p>
            <a:r>
              <a:rPr lang="en-IE" b="1"/>
              <a:t>Implementation (5)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965CCF-B575-0516-86FB-589BCAAA37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81994"/>
            <a:ext cx="10515600" cy="347750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3B4E95E-6B2A-B972-EB81-30B4FCDD3566}"/>
              </a:ext>
            </a:extLst>
          </p:cNvPr>
          <p:cNvSpPr txBox="1">
            <a:spLocks/>
          </p:cNvSpPr>
          <p:nvPr/>
        </p:nvSpPr>
        <p:spPr>
          <a:xfrm>
            <a:off x="838200" y="1535836"/>
            <a:ext cx="10515600" cy="1209598"/>
          </a:xfrm>
          <a:prstGeom prst="rect">
            <a:avLst/>
          </a:prstGeom>
        </p:spPr>
        <p:txBody>
          <a:bodyPr vert="horz" lIns="144000" tIns="144000" rIns="144000" bIns="144000" rtlCol="0" anchor="t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400" u="sng" dirty="0">
                <a:cs typeface="Arial"/>
              </a:rPr>
              <a:t>Financial management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>
                <a:solidFill>
                  <a:srgbClr val="0D0D0D"/>
                </a:solidFill>
                <a:cs typeface="Arial"/>
              </a:rPr>
              <a:t>Budget changes reflected in the grant agreement </a:t>
            </a:r>
            <a:r>
              <a:rPr lang="en-US" sz="2400" u="sng" dirty="0">
                <a:solidFill>
                  <a:srgbClr val="0D0D0D"/>
                </a:solidFill>
                <a:cs typeface="Arial"/>
              </a:rPr>
              <a:t>require an amendment</a:t>
            </a:r>
            <a:r>
              <a:rPr lang="en-US" sz="2400" dirty="0">
                <a:solidFill>
                  <a:srgbClr val="0D0D0D"/>
                </a:solidFill>
                <a:cs typeface="Arial"/>
              </a:rPr>
              <a:t>.</a:t>
            </a:r>
            <a:endParaRPr lang="en-US" dirty="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sz="240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sz="24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699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2D711-3246-4A46-2362-1D521AF5F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4A592-E0D7-ADA7-CE7B-207BC1CE8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6998"/>
            <a:ext cx="10515600" cy="816904"/>
          </a:xfrm>
        </p:spPr>
        <p:txBody>
          <a:bodyPr/>
          <a:lstStyle/>
          <a:p>
            <a:r>
              <a:rPr lang="en-IE" b="1" dirty="0"/>
              <a:t>Implementation (6)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5F6BB-6608-40A1-D713-663B8F523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4430"/>
            <a:ext cx="10515600" cy="4055191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u="sng" dirty="0">
                <a:cs typeface="Arial"/>
              </a:rPr>
              <a:t>Financial management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Once the lump sum is fixed in the grant agreement, the costs actually incurred are not reported on</a:t>
            </a: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Grant beneficiary can use the budget as they see fit </a:t>
            </a:r>
            <a:r>
              <a:rPr lang="en-US" sz="2400" u="sng" dirty="0"/>
              <a:t>if the project is implemented as agreed.</a:t>
            </a:r>
            <a:r>
              <a:rPr lang="en-US" sz="2400" dirty="0"/>
              <a:t> </a:t>
            </a:r>
            <a:endParaRPr lang="en-US" sz="2400" dirty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dirty="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0D0D0D"/>
                </a:solidFill>
                <a:cs typeface="Arial"/>
              </a:rPr>
              <a:t>Budget changes reflected in the grant agreement </a:t>
            </a:r>
            <a:r>
              <a:rPr lang="en-US" sz="2400" u="sng" dirty="0">
                <a:solidFill>
                  <a:srgbClr val="0D0D0D"/>
                </a:solidFill>
                <a:cs typeface="Arial"/>
              </a:rPr>
              <a:t>require an amendment</a:t>
            </a:r>
            <a:r>
              <a:rPr lang="en-US" sz="2400" dirty="0">
                <a:solidFill>
                  <a:srgbClr val="0D0D0D"/>
                </a:solidFill>
                <a:cs typeface="Arial"/>
              </a:rPr>
              <a:t>.</a:t>
            </a:r>
            <a:endParaRPr lang="en-US" sz="2400" dirty="0">
              <a:solidFill>
                <a:srgbClr val="000000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 dirty="0">
              <a:solidFill>
                <a:srgbClr val="000000"/>
              </a:solidFill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 dirty="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2000">
              <a:solidFill>
                <a:srgbClr val="000000"/>
              </a:solidFill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sz="2400">
              <a:solidFill>
                <a:srgbClr val="0D0D0D"/>
              </a:solidFill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IE" sz="2400">
              <a:solidFill>
                <a:srgbClr val="0D0D0D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1177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6CD2C-E6C6-A8E0-EDBB-7F3EA6B0A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cs typeface="Arial"/>
              </a:rPr>
              <a:t>Reporting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664D0-22A0-C6C3-D656-2EE273DC2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44000" tIns="144000" rIns="144000" bIns="144000" rtlCol="0" anchor="t">
            <a:noAutofit/>
          </a:bodyPr>
          <a:lstStyle/>
          <a:p>
            <a:r>
              <a:rPr lang="en-US" sz="2400" dirty="0"/>
              <a:t>New approach: </a:t>
            </a:r>
            <a:r>
              <a:rPr lang="en-US" sz="2400" b="1" dirty="0"/>
              <a:t>report on changes</a:t>
            </a:r>
            <a:endParaRPr lang="en-US" sz="2400" b="1" dirty="0">
              <a:cs typeface="Arial"/>
            </a:endParaRPr>
          </a:p>
          <a:p>
            <a:pPr marL="457200" lvl="1" indent="0">
              <a:buNone/>
            </a:pPr>
            <a:endParaRPr lang="en-US" sz="2000">
              <a:cs typeface="Arial"/>
            </a:endParaRPr>
          </a:p>
          <a:p>
            <a:r>
              <a:rPr lang="en-US" sz="2400" dirty="0"/>
              <a:t>Reporting linked to further pre-financing and final payment </a:t>
            </a:r>
            <a:endParaRPr lang="en-US" sz="2400" dirty="0">
              <a:cs typeface="Arial"/>
            </a:endParaRPr>
          </a:p>
          <a:p>
            <a:pPr lvl="1"/>
            <a:r>
              <a:rPr lang="en-US" sz="2400" dirty="0"/>
              <a:t>New template: Periodic report </a:t>
            </a:r>
            <a:endParaRPr lang="en-US" sz="2400" dirty="0">
              <a:cs typeface="Arial"/>
            </a:endParaRPr>
          </a:p>
          <a:p>
            <a:endParaRPr lang="en-US" sz="2400">
              <a:solidFill>
                <a:srgbClr val="0D0D0D"/>
              </a:solidFill>
              <a:cs typeface="Arial"/>
            </a:endParaRPr>
          </a:p>
          <a:p>
            <a:r>
              <a:rPr lang="en-US" sz="2400" dirty="0">
                <a:cs typeface="Arial"/>
              </a:rPr>
              <a:t>No more quarterly interim reports </a:t>
            </a:r>
            <a:endParaRPr lang="en-US" sz="2400" dirty="0">
              <a:solidFill>
                <a:srgbClr val="000000"/>
              </a:solidFill>
              <a:cs typeface="Arial"/>
            </a:endParaRPr>
          </a:p>
          <a:p>
            <a:r>
              <a:rPr lang="en-US" sz="2400" dirty="0">
                <a:cs typeface="Arial"/>
              </a:rPr>
              <a:t>No more reporting on incurred costs </a:t>
            </a:r>
            <a:endParaRPr lang="en-IE" sz="2400" dirty="0"/>
          </a:p>
          <a:p>
            <a:r>
              <a:rPr lang="en-IE" sz="2400" dirty="0">
                <a:cs typeface="Arial"/>
              </a:rPr>
              <a:t>No more expenditure verification report</a:t>
            </a:r>
            <a:endParaRPr lang="en-IE" sz="2400" dirty="0"/>
          </a:p>
          <a:p>
            <a:endParaRPr lang="en-IE" sz="2400">
              <a:cs typeface="Arial"/>
            </a:endParaRPr>
          </a:p>
          <a:p>
            <a:endParaRPr lang="en-IE" sz="24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0881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33E6F-51E5-B5F0-7884-CBE03BB64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/>
              <a:t>Reporting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47D32-7151-5712-95FD-85AEBF35F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6468"/>
            <a:ext cx="10515600" cy="3638473"/>
          </a:xfrm>
        </p:spPr>
        <p:txBody>
          <a:bodyPr vert="horz" lIns="144000" tIns="144000" rIns="144000" bIns="144000" rtlCol="0" anchor="t">
            <a:noAutofit/>
          </a:bodyPr>
          <a:lstStyle/>
          <a:p>
            <a:pPr marL="0" indent="0">
              <a:buNone/>
            </a:pPr>
            <a:r>
              <a:rPr lang="en-IE" u="sng" dirty="0">
                <a:cs typeface="Arial"/>
              </a:rPr>
              <a:t>Periodic report</a:t>
            </a:r>
          </a:p>
          <a:p>
            <a:r>
              <a:rPr lang="en-IE" dirty="0"/>
              <a:t>Periodic report submitted with request for further pre-financing and final payment</a:t>
            </a:r>
            <a:endParaRPr lang="en-IE">
              <a:cs typeface="Arial"/>
            </a:endParaRPr>
          </a:p>
          <a:p>
            <a:r>
              <a:rPr lang="en-IE" dirty="0">
                <a:cs typeface="Arial"/>
              </a:rPr>
              <a:t>Mirrors information sections in the application</a:t>
            </a:r>
          </a:p>
          <a:p>
            <a:r>
              <a:rPr lang="en-IE" b="1" dirty="0">
                <a:cs typeface="Arial"/>
              </a:rPr>
              <a:t>Reporting only on changes</a:t>
            </a:r>
            <a:r>
              <a:rPr lang="en-IE" dirty="0">
                <a:cs typeface="Arial"/>
              </a:rPr>
              <a:t>, except providing</a:t>
            </a:r>
            <a:r>
              <a:rPr lang="en-IE" dirty="0"/>
              <a:t> summary for section 1.1 work performed and 1.7 communication and visibility </a:t>
            </a:r>
            <a:endParaRPr lang="en-IE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5B11EE-5A21-BE6A-114C-4159852E4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33" y="3333615"/>
            <a:ext cx="6040618" cy="27480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0578C3-0E90-074B-F164-AE0DAD141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357" y="3332037"/>
            <a:ext cx="5502117" cy="265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745977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 palette new PPT">
  <a:themeElements>
    <a:clrScheme name="EC Colour Palette 2024">
      <a:dk1>
        <a:sysClr val="windowText" lastClr="000000"/>
      </a:dk1>
      <a:lt1>
        <a:sysClr val="window" lastClr="FFFFFF"/>
      </a:lt1>
      <a:dk2>
        <a:srgbClr val="003399"/>
      </a:dk2>
      <a:lt2>
        <a:srgbClr val="C6E5DF"/>
      </a:lt2>
      <a:accent1>
        <a:srgbClr val="44BA7E"/>
      </a:accent1>
      <a:accent2>
        <a:srgbClr val="000083"/>
      </a:accent2>
      <a:accent3>
        <a:srgbClr val="48038C"/>
      </a:accent3>
      <a:accent4>
        <a:srgbClr val="FF712C"/>
      </a:accent4>
      <a:accent5>
        <a:srgbClr val="FFD34E"/>
      </a:accent5>
      <a:accent6>
        <a:srgbClr val="DD0C86"/>
      </a:accent6>
      <a:hlink>
        <a:srgbClr val="003399"/>
      </a:hlink>
      <a:folHlink>
        <a:srgbClr val="003399"/>
      </a:folHlink>
    </a:clrScheme>
    <a:fontScheme name="EC revam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vamp_VI_EC_Corporate_PPT_Template_2024 2.pptx" id="{82638BCC-62B9-435A-B3D4-91B8F41A0F82}" vid="{331CF50E-8039-4F5B-9C47-F59CDFBC17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E2FCAF6A2E4946BCC72E95B528CA94" ma:contentTypeVersion="4" ma:contentTypeDescription="Create a new document." ma:contentTypeScope="" ma:versionID="8edd4f8acc3ee2e7b5e62d3a83150cab">
  <xsd:schema xmlns:xsd="http://www.w3.org/2001/XMLSchema" xmlns:xs="http://www.w3.org/2001/XMLSchema" xmlns:p="http://schemas.microsoft.com/office/2006/metadata/properties" xmlns:ns2="9a7ee250-16fc-4ef8-91a3-581562d292da" targetNamespace="http://schemas.microsoft.com/office/2006/metadata/properties" ma:root="true" ma:fieldsID="d950e0c17cd12c610a1c7ca2bc4ef184" ns2:_="">
    <xsd:import namespace="9a7ee250-16fc-4ef8-91a3-581562d292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7ee250-16fc-4ef8-91a3-581562d292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C578E49-555D-4D0C-B802-355039F0D8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976FA4-71FD-4599-B954-315BCFE7FD16}">
  <ds:schemaRefs>
    <ds:schemaRef ds:uri="9a7ee250-16fc-4ef8-91a3-581562d292d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37B6F83-6DDD-48D8-857B-BE72EE2D0B99}">
  <ds:schemaRefs>
    <ds:schemaRef ds:uri="9a7ee250-16fc-4ef8-91a3-581562d292d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Application>Microsoft Office PowerPoint</Application>
  <PresentationFormat>Widescreen</PresentationFormat>
  <Slides>16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colour palette new PPT</vt:lpstr>
      <vt:lpstr>Implementation, Reporting &amp; Payments</vt:lpstr>
      <vt:lpstr>Implementation (1)</vt:lpstr>
      <vt:lpstr>Implementation (2)</vt:lpstr>
      <vt:lpstr>Implementation (3) </vt:lpstr>
      <vt:lpstr>Implementation (4)</vt:lpstr>
      <vt:lpstr>Implementation (5)</vt:lpstr>
      <vt:lpstr>Implementation (6) </vt:lpstr>
      <vt:lpstr>Reporting</vt:lpstr>
      <vt:lpstr>Reporting (2)</vt:lpstr>
      <vt:lpstr>Reporting (3)</vt:lpstr>
      <vt:lpstr>Reporting (4)</vt:lpstr>
      <vt:lpstr>Reporting</vt:lpstr>
      <vt:lpstr>Payment</vt:lpstr>
      <vt:lpstr>Payment (2)</vt:lpstr>
      <vt:lpstr>Payment (3) 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MAASBOL Marie (ENEST)</dc:creator>
  <cp:revision>230</cp:revision>
  <dcterms:created xsi:type="dcterms:W3CDTF">2025-09-04T10:17:47Z</dcterms:created>
  <dcterms:modified xsi:type="dcterms:W3CDTF">2025-09-24T11:11:24Z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0x01010012E2FCAF6A2E4946BCC72E95B528CA94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2023-09-26T10:27:54Z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5f9041e0-26c3-439f-9557-91c751557f9e</vt:lpwstr>
  </property>
  <property fmtid="{D5CDD505-2E9C-101B-9397-08002B2CF9AE}" pid="9" name="MSIP_Label_6bd9ddd1-4d20-43f6-abfa-fc3c07406f94_ContentBits">
    <vt:lpwstr>0</vt:lpwstr>
  </property>
</Properties>
</file>