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1"/>
  </p:notesMasterIdLst>
  <p:sldIdLst>
    <p:sldId id="263" r:id="rId5"/>
    <p:sldId id="256" r:id="rId6"/>
    <p:sldId id="262" r:id="rId7"/>
    <p:sldId id="258" r:id="rId8"/>
    <p:sldId id="261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3277A52-6245-341F-1978-6A022DB830FB}" name="SPADOLA Francesca (ENEST)" initials="FS" userId="S::Francesca.SPADOLA@ec.europa.eu::c4a33d5c-94dd-4d91-bfb2-7fd22ae94d7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799469-6FA7-48D0-A7EE-623AC2727001}" v="406" dt="2025-09-08T17:15:49.152"/>
    <p1510:client id="{59770B82-9831-F1D4-B73B-D5F4EFCB67A9}" v="33" dt="2025-09-08T17:51:42.525"/>
    <p1510:client id="{606D82A2-324F-4A17-B40C-2833D46F1952}" v="104" dt="2025-09-09T14:07:05.087"/>
    <p1510:client id="{C8DAF21A-BB53-4EB7-BB71-B78136412A7E}" v="92" dt="2025-09-09T12:42:31.670"/>
    <p1510:client id="{CC99F1B7-FC85-4421-A2B1-9EBF9DFF7293}" v="158" dt="2025-09-09T07:24:32.759"/>
    <p1510:client id="{D226D0D2-635B-9C71-5A2C-857FB9B21B3A}" v="2" dt="2025-09-09T13:57:14.742"/>
    <p1510:client id="{DDA316F6-9447-1944-7A9F-A9CC775BDA01}" v="22" dt="2025-09-09T09:44:40.322"/>
    <p1510:client id="{FD94BA19-CB0F-1E98-52B0-051FEFC7D8C4}" v="387" dt="2025-09-08T17:07:14.838"/>
    <p1510:client id="{FE104AB2-B147-E7F0-216E-23E963486219}" v="34" dt="2025-09-08T16:39:24.5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PADOLA Francesca (ENEST)" userId="c4a33d5c-94dd-4d91-bfb2-7fd22ae94d74" providerId="ADAL" clId="{606D82A2-324F-4A17-B40C-2833D46F1952}"/>
    <pc:docChg chg="custSel modSld">
      <pc:chgData name="SPADOLA Francesca (ENEST)" userId="c4a33d5c-94dd-4d91-bfb2-7fd22ae94d74" providerId="ADAL" clId="{606D82A2-324F-4A17-B40C-2833D46F1952}" dt="2025-09-09T14:07:05.087" v="103" actId="14100"/>
      <pc:docMkLst>
        <pc:docMk/>
      </pc:docMkLst>
      <pc:sldChg chg="modSp mod">
        <pc:chgData name="SPADOLA Francesca (ENEST)" userId="c4a33d5c-94dd-4d91-bfb2-7fd22ae94d74" providerId="ADAL" clId="{606D82A2-324F-4A17-B40C-2833D46F1952}" dt="2025-09-09T14:00:29.126" v="62" actId="20577"/>
        <pc:sldMkLst>
          <pc:docMk/>
          <pc:sldMk cId="0" sldId="256"/>
        </pc:sldMkLst>
        <pc:spChg chg="mod">
          <ac:chgData name="SPADOLA Francesca (ENEST)" userId="c4a33d5c-94dd-4d91-bfb2-7fd22ae94d74" providerId="ADAL" clId="{606D82A2-324F-4A17-B40C-2833D46F1952}" dt="2025-09-09T14:00:29.126" v="62" actId="20577"/>
          <ac:spMkLst>
            <pc:docMk/>
            <pc:sldMk cId="0" sldId="256"/>
            <ac:spMk id="3" creationId="{00000000-0000-0000-0000-000000000000}"/>
          </ac:spMkLst>
        </pc:spChg>
      </pc:sldChg>
      <pc:sldChg chg="modSp mod modNotesTx">
        <pc:chgData name="SPADOLA Francesca (ENEST)" userId="c4a33d5c-94dd-4d91-bfb2-7fd22ae94d74" providerId="ADAL" clId="{606D82A2-324F-4A17-B40C-2833D46F1952}" dt="2025-09-09T14:06:40.464" v="102" actId="113"/>
        <pc:sldMkLst>
          <pc:docMk/>
          <pc:sldMk cId="0" sldId="258"/>
        </pc:sldMkLst>
        <pc:spChg chg="mod">
          <ac:chgData name="SPADOLA Francesca (ENEST)" userId="c4a33d5c-94dd-4d91-bfb2-7fd22ae94d74" providerId="ADAL" clId="{606D82A2-324F-4A17-B40C-2833D46F1952}" dt="2025-09-09T14:06:40.464" v="102" actId="113"/>
          <ac:spMkLst>
            <pc:docMk/>
            <pc:sldMk cId="0" sldId="258"/>
            <ac:spMk id="3" creationId="{00000000-0000-0000-0000-000000000000}"/>
          </ac:spMkLst>
        </pc:spChg>
      </pc:sldChg>
      <pc:sldChg chg="modSp mod">
        <pc:chgData name="SPADOLA Francesca (ENEST)" userId="c4a33d5c-94dd-4d91-bfb2-7fd22ae94d74" providerId="ADAL" clId="{606D82A2-324F-4A17-B40C-2833D46F1952}" dt="2025-09-09T14:02:48.810" v="80" actId="20577"/>
        <pc:sldMkLst>
          <pc:docMk/>
          <pc:sldMk cId="0" sldId="261"/>
        </pc:sldMkLst>
        <pc:spChg chg="mod">
          <ac:chgData name="SPADOLA Francesca (ENEST)" userId="c4a33d5c-94dd-4d91-bfb2-7fd22ae94d74" providerId="ADAL" clId="{606D82A2-324F-4A17-B40C-2833D46F1952}" dt="2025-09-09T14:02:48.810" v="80" actId="20577"/>
          <ac:spMkLst>
            <pc:docMk/>
            <pc:sldMk cId="0" sldId="261"/>
            <ac:spMk id="3" creationId="{00000000-0000-0000-0000-000000000000}"/>
          </ac:spMkLst>
        </pc:spChg>
      </pc:sldChg>
      <pc:sldChg chg="modNotesTx">
        <pc:chgData name="SPADOLA Francesca (ENEST)" userId="c4a33d5c-94dd-4d91-bfb2-7fd22ae94d74" providerId="ADAL" clId="{606D82A2-324F-4A17-B40C-2833D46F1952}" dt="2025-09-09T13:57:46.229" v="0" actId="6549"/>
        <pc:sldMkLst>
          <pc:docMk/>
          <pc:sldMk cId="3818178772" sldId="262"/>
        </pc:sldMkLst>
      </pc:sldChg>
      <pc:sldChg chg="addSp modSp mod modNotesTx">
        <pc:chgData name="SPADOLA Francesca (ENEST)" userId="c4a33d5c-94dd-4d91-bfb2-7fd22ae94d74" providerId="ADAL" clId="{606D82A2-324F-4A17-B40C-2833D46F1952}" dt="2025-09-09T14:07:05.087" v="103" actId="14100"/>
        <pc:sldMkLst>
          <pc:docMk/>
          <pc:sldMk cId="3187251468" sldId="265"/>
        </pc:sldMkLst>
        <pc:spChg chg="add mod">
          <ac:chgData name="SPADOLA Francesca (ENEST)" userId="c4a33d5c-94dd-4d91-bfb2-7fd22ae94d74" providerId="ADAL" clId="{606D82A2-324F-4A17-B40C-2833D46F1952}" dt="2025-09-09T14:07:05.087" v="103" actId="14100"/>
          <ac:spMkLst>
            <pc:docMk/>
            <pc:sldMk cId="3187251468" sldId="265"/>
            <ac:spMk id="7" creationId="{91E9BDC6-4547-12CC-938C-83F0EE09B79E}"/>
          </ac:spMkLst>
        </pc:spChg>
        <pc:graphicFrameChg chg="modGraphic">
          <ac:chgData name="SPADOLA Francesca (ENEST)" userId="c4a33d5c-94dd-4d91-bfb2-7fd22ae94d74" providerId="ADAL" clId="{606D82A2-324F-4A17-B40C-2833D46F1952}" dt="2025-09-09T14:05:14.978" v="101" actId="20577"/>
          <ac:graphicFrameMkLst>
            <pc:docMk/>
            <pc:sldMk cId="3187251468" sldId="265"/>
            <ac:graphicFrameMk id="10" creationId="{9016E879-02A7-8A4C-B006-9B339C5E8831}"/>
          </ac:graphicFrameMkLst>
        </pc:graphicFrameChg>
      </pc:sldChg>
    </pc:docChg>
  </pc:docChgLst>
  <pc:docChgLst>
    <pc:chgData name="SPADOLA Francesca (ENEST)" userId="S::francesca.spadola@ec.europa.eu::c4a33d5c-94dd-4d91-bfb2-7fd22ae94d74" providerId="AD" clId="Web-{DDA316F6-9447-1944-7A9F-A9CC775BDA01}"/>
    <pc:docChg chg="modSld">
      <pc:chgData name="SPADOLA Francesca (ENEST)" userId="S::francesca.spadola@ec.europa.eu::c4a33d5c-94dd-4d91-bfb2-7fd22ae94d74" providerId="AD" clId="Web-{DDA316F6-9447-1944-7A9F-A9CC775BDA01}" dt="2025-09-09T09:44:40.322" v="20" actId="20577"/>
      <pc:docMkLst>
        <pc:docMk/>
      </pc:docMkLst>
      <pc:sldChg chg="modSp modCm">
        <pc:chgData name="SPADOLA Francesca (ENEST)" userId="S::francesca.spadola@ec.europa.eu::c4a33d5c-94dd-4d91-bfb2-7fd22ae94d74" providerId="AD" clId="Web-{DDA316F6-9447-1944-7A9F-A9CC775BDA01}" dt="2025-09-09T09:44:40.322" v="20" actId="20577"/>
        <pc:sldMkLst>
          <pc:docMk/>
          <pc:sldMk cId="0" sldId="259"/>
        </pc:sldMkLst>
        <pc:spChg chg="mod">
          <ac:chgData name="SPADOLA Francesca (ENEST)" userId="S::francesca.spadola@ec.europa.eu::c4a33d5c-94dd-4d91-bfb2-7fd22ae94d74" providerId="AD" clId="Web-{DDA316F6-9447-1944-7A9F-A9CC775BDA01}" dt="2025-09-09T09:44:40.322" v="20" actId="20577"/>
          <ac:spMkLst>
            <pc:docMk/>
            <pc:sldMk cId="0" sldId="259"/>
            <ac:spMk id="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PADOLA Francesca (ENEST)" userId="S::francesca.spadola@ec.europa.eu::c4a33d5c-94dd-4d91-bfb2-7fd22ae94d74" providerId="AD" clId="Web-{DDA316F6-9447-1944-7A9F-A9CC775BDA01}" dt="2025-09-09T09:43:51.352" v="19" actId="20577"/>
              <pc2:cmMkLst xmlns:pc2="http://schemas.microsoft.com/office/powerpoint/2019/9/main/command">
                <pc:docMk/>
                <pc:sldMk cId="0" sldId="259"/>
                <pc2:cmMk id="{A962A735-5063-4DCD-8113-5EC2012BA7F4}"/>
              </pc2:cmMkLst>
            </pc226:cmChg>
          </p:ext>
        </pc:extLst>
      </pc:sldChg>
    </pc:docChg>
  </pc:docChgLst>
  <pc:docChgLst>
    <pc:chgData name="SPADOLA Francesca (ENEST)" userId="c4a33d5c-94dd-4d91-bfb2-7fd22ae94d74" providerId="ADAL" clId="{C8DAF21A-BB53-4EB7-BB71-B78136412A7E}"/>
    <pc:docChg chg="undo custSel delSld modSld">
      <pc:chgData name="SPADOLA Francesca (ENEST)" userId="c4a33d5c-94dd-4d91-bfb2-7fd22ae94d74" providerId="ADAL" clId="{C8DAF21A-BB53-4EB7-BB71-B78136412A7E}" dt="2025-09-09T13:01:47.387" v="1332" actId="6549"/>
      <pc:docMkLst>
        <pc:docMk/>
      </pc:docMkLst>
      <pc:sldChg chg="modSp mod modCm">
        <pc:chgData name="SPADOLA Francesca (ENEST)" userId="c4a33d5c-94dd-4d91-bfb2-7fd22ae94d74" providerId="ADAL" clId="{C8DAF21A-BB53-4EB7-BB71-B78136412A7E}" dt="2025-09-09T12:16:37.162" v="729" actId="12"/>
        <pc:sldMkLst>
          <pc:docMk/>
          <pc:sldMk cId="0" sldId="256"/>
        </pc:sldMkLst>
        <pc:spChg chg="mod">
          <ac:chgData name="SPADOLA Francesca (ENEST)" userId="c4a33d5c-94dd-4d91-bfb2-7fd22ae94d74" providerId="ADAL" clId="{C8DAF21A-BB53-4EB7-BB71-B78136412A7E}" dt="2025-09-09T12:16:37.162" v="729" actId="12"/>
          <ac:spMkLst>
            <pc:docMk/>
            <pc:sldMk cId="0" sldId="256"/>
            <ac:spMk id="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PADOLA Francesca (ENEST)" userId="c4a33d5c-94dd-4d91-bfb2-7fd22ae94d74" providerId="ADAL" clId="{C8DAF21A-BB53-4EB7-BB71-B78136412A7E}" dt="2025-09-09T11:37:53.128" v="44" actId="20577"/>
              <pc2:cmMkLst xmlns:pc2="http://schemas.microsoft.com/office/powerpoint/2019/9/main/command">
                <pc:docMk/>
                <pc:sldMk cId="0" sldId="256"/>
                <pc2:cmMk id="{069D2131-B7C0-4A8B-BB47-C9267507EAC0}"/>
              </pc2:cmMkLst>
            </pc226:cmChg>
          </p:ext>
        </pc:extLst>
      </pc:sldChg>
      <pc:sldChg chg="addSp modSp mod modCm modNotesTx">
        <pc:chgData name="SPADOLA Francesca (ENEST)" userId="c4a33d5c-94dd-4d91-bfb2-7fd22ae94d74" providerId="ADAL" clId="{C8DAF21A-BB53-4EB7-BB71-B78136412A7E}" dt="2025-09-09T13:01:47.387" v="1332" actId="6549"/>
        <pc:sldMkLst>
          <pc:docMk/>
          <pc:sldMk cId="0" sldId="258"/>
        </pc:sldMkLst>
        <pc:spChg chg="mod">
          <ac:chgData name="SPADOLA Francesca (ENEST)" userId="c4a33d5c-94dd-4d91-bfb2-7fd22ae94d74" providerId="ADAL" clId="{C8DAF21A-BB53-4EB7-BB71-B78136412A7E}" dt="2025-09-09T12:10:05.979" v="580" actId="20577"/>
          <ac:spMkLst>
            <pc:docMk/>
            <pc:sldMk cId="0" sldId="258"/>
            <ac:spMk id="2" creationId="{00000000-0000-0000-0000-000000000000}"/>
          </ac:spMkLst>
        </pc:spChg>
        <pc:spChg chg="mod">
          <ac:chgData name="SPADOLA Francesca (ENEST)" userId="c4a33d5c-94dd-4d91-bfb2-7fd22ae94d74" providerId="ADAL" clId="{C8DAF21A-BB53-4EB7-BB71-B78136412A7E}" dt="2025-09-09T13:01:47.387" v="1332" actId="6549"/>
          <ac:spMkLst>
            <pc:docMk/>
            <pc:sldMk cId="0" sldId="258"/>
            <ac:spMk id="3" creationId="{00000000-0000-0000-0000-000000000000}"/>
          </ac:spMkLst>
        </pc:spChg>
        <pc:spChg chg="mod">
          <ac:chgData name="SPADOLA Francesca (ENEST)" userId="c4a33d5c-94dd-4d91-bfb2-7fd22ae94d74" providerId="ADAL" clId="{C8DAF21A-BB53-4EB7-BB71-B78136412A7E}" dt="2025-09-09T12:09:51.275" v="560" actId="1076"/>
          <ac:spMkLst>
            <pc:docMk/>
            <pc:sldMk cId="0" sldId="258"/>
            <ac:spMk id="4" creationId="{00000000-0000-0000-0000-000000000000}"/>
          </ac:spMkLst>
        </pc:spChg>
        <pc:spChg chg="add mod">
          <ac:chgData name="SPADOLA Francesca (ENEST)" userId="c4a33d5c-94dd-4d91-bfb2-7fd22ae94d74" providerId="ADAL" clId="{C8DAF21A-BB53-4EB7-BB71-B78136412A7E}" dt="2025-09-09T12:28:09.952" v="957" actId="14100"/>
          <ac:spMkLst>
            <pc:docMk/>
            <pc:sldMk cId="0" sldId="258"/>
            <ac:spMk id="5" creationId="{2545D6B0-80B5-71CC-B5A3-AD707C168F54}"/>
          </ac:spMkLst>
        </pc:spChg>
        <pc:spChg chg="add mod">
          <ac:chgData name="SPADOLA Francesca (ENEST)" userId="c4a33d5c-94dd-4d91-bfb2-7fd22ae94d74" providerId="ADAL" clId="{C8DAF21A-BB53-4EB7-BB71-B78136412A7E}" dt="2025-09-09T12:24:59.998" v="911" actId="20577"/>
          <ac:spMkLst>
            <pc:docMk/>
            <pc:sldMk cId="0" sldId="258"/>
            <ac:spMk id="6" creationId="{0B67AC2C-A51F-6577-6DA1-7A350B4AB6E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PADOLA Francesca (ENEST)" userId="c4a33d5c-94dd-4d91-bfb2-7fd22ae94d74" providerId="ADAL" clId="{C8DAF21A-BB53-4EB7-BB71-B78136412A7E}" dt="2025-09-09T12:01:53.218" v="126" actId="20577"/>
              <pc2:cmMkLst xmlns:pc2="http://schemas.microsoft.com/office/powerpoint/2019/9/main/command">
                <pc:docMk/>
                <pc:sldMk cId="0" sldId="258"/>
                <pc2:cmMk id="{092BD3F5-FEB5-4DBE-A502-418AE9887EDC}"/>
              </pc2:cmMkLst>
            </pc226:cmChg>
          </p:ext>
        </pc:extLst>
      </pc:sldChg>
      <pc:sldChg chg="del">
        <pc:chgData name="SPADOLA Francesca (ENEST)" userId="c4a33d5c-94dd-4d91-bfb2-7fd22ae94d74" providerId="ADAL" clId="{C8DAF21A-BB53-4EB7-BB71-B78136412A7E}" dt="2025-09-09T12:10:17.277" v="581" actId="47"/>
        <pc:sldMkLst>
          <pc:docMk/>
          <pc:sldMk cId="0" sldId="259"/>
        </pc:sldMkLst>
      </pc:sldChg>
      <pc:sldChg chg="addSp delSp modSp mod modAnim">
        <pc:chgData name="SPADOLA Francesca (ENEST)" userId="c4a33d5c-94dd-4d91-bfb2-7fd22ae94d74" providerId="ADAL" clId="{C8DAF21A-BB53-4EB7-BB71-B78136412A7E}" dt="2025-09-09T12:29:53.601" v="984" actId="20577"/>
        <pc:sldMkLst>
          <pc:docMk/>
          <pc:sldMk cId="0" sldId="261"/>
        </pc:sldMkLst>
        <pc:spChg chg="mod">
          <ac:chgData name="SPADOLA Francesca (ENEST)" userId="c4a33d5c-94dd-4d91-bfb2-7fd22ae94d74" providerId="ADAL" clId="{C8DAF21A-BB53-4EB7-BB71-B78136412A7E}" dt="2025-09-09T12:29:53.601" v="984" actId="20577"/>
          <ac:spMkLst>
            <pc:docMk/>
            <pc:sldMk cId="0" sldId="261"/>
            <ac:spMk id="3" creationId="{00000000-0000-0000-0000-000000000000}"/>
          </ac:spMkLst>
        </pc:spChg>
        <pc:spChg chg="del mod">
          <ac:chgData name="SPADOLA Francesca (ENEST)" userId="c4a33d5c-94dd-4d91-bfb2-7fd22ae94d74" providerId="ADAL" clId="{C8DAF21A-BB53-4EB7-BB71-B78136412A7E}" dt="2025-09-09T11:30:44.155" v="2" actId="478"/>
          <ac:spMkLst>
            <pc:docMk/>
            <pc:sldMk cId="0" sldId="261"/>
            <ac:spMk id="5" creationId="{23F767B9-C688-4CF2-9C6E-39C1B37200AD}"/>
          </ac:spMkLst>
        </pc:spChg>
        <pc:cxnChg chg="add mod">
          <ac:chgData name="SPADOLA Francesca (ENEST)" userId="c4a33d5c-94dd-4d91-bfb2-7fd22ae94d74" providerId="ADAL" clId="{C8DAF21A-BB53-4EB7-BB71-B78136412A7E}" dt="2025-09-09T11:35:42.541" v="32" actId="14100"/>
          <ac:cxnSpMkLst>
            <pc:docMk/>
            <pc:sldMk cId="0" sldId="261"/>
            <ac:cxnSpMk id="7" creationId="{A4DD1555-5095-460A-1BE9-BC1DCC0CF641}"/>
          </ac:cxnSpMkLst>
        </pc:cxnChg>
        <pc:cxnChg chg="add mod">
          <ac:chgData name="SPADOLA Francesca (ENEST)" userId="c4a33d5c-94dd-4d91-bfb2-7fd22ae94d74" providerId="ADAL" clId="{C8DAF21A-BB53-4EB7-BB71-B78136412A7E}" dt="2025-09-09T11:35:34.832" v="30" actId="1076"/>
          <ac:cxnSpMkLst>
            <pc:docMk/>
            <pc:sldMk cId="0" sldId="261"/>
            <ac:cxnSpMk id="9" creationId="{20D5EE33-E2C7-7AAD-A9A1-A2DD7EB7206B}"/>
          </ac:cxnSpMkLst>
        </pc:cxnChg>
      </pc:sldChg>
      <pc:sldChg chg="modSp mod">
        <pc:chgData name="SPADOLA Francesca (ENEST)" userId="c4a33d5c-94dd-4d91-bfb2-7fd22ae94d74" providerId="ADAL" clId="{C8DAF21A-BB53-4EB7-BB71-B78136412A7E}" dt="2025-09-09T12:25:19.694" v="929" actId="20577"/>
        <pc:sldMkLst>
          <pc:docMk/>
          <pc:sldMk cId="3818178772" sldId="262"/>
        </pc:sldMkLst>
        <pc:spChg chg="mod">
          <ac:chgData name="SPADOLA Francesca (ENEST)" userId="c4a33d5c-94dd-4d91-bfb2-7fd22ae94d74" providerId="ADAL" clId="{C8DAF21A-BB53-4EB7-BB71-B78136412A7E}" dt="2025-09-09T12:25:19.694" v="929" actId="20577"/>
          <ac:spMkLst>
            <pc:docMk/>
            <pc:sldMk cId="3818178772" sldId="262"/>
            <ac:spMk id="3" creationId="{4790E15D-26C6-7EA4-409A-2628D7427A5B}"/>
          </ac:spMkLst>
        </pc:spChg>
        <pc:graphicFrameChg chg="modGraphic">
          <ac:chgData name="SPADOLA Francesca (ENEST)" userId="c4a33d5c-94dd-4d91-bfb2-7fd22ae94d74" providerId="ADAL" clId="{C8DAF21A-BB53-4EB7-BB71-B78136412A7E}" dt="2025-09-09T12:17:54.796" v="771" actId="20577"/>
          <ac:graphicFrameMkLst>
            <pc:docMk/>
            <pc:sldMk cId="3818178772" sldId="262"/>
            <ac:graphicFrameMk id="17" creationId="{456B2B52-5671-1CB9-54A4-301C97ACFBCF}"/>
          </ac:graphicFrameMkLst>
        </pc:graphicFrameChg>
      </pc:sldChg>
      <pc:sldChg chg="addSp modSp mod">
        <pc:chgData name="SPADOLA Francesca (ENEST)" userId="c4a33d5c-94dd-4d91-bfb2-7fd22ae94d74" providerId="ADAL" clId="{C8DAF21A-BB53-4EB7-BB71-B78136412A7E}" dt="2025-09-09T12:27:07.372" v="956" actId="14100"/>
        <pc:sldMkLst>
          <pc:docMk/>
          <pc:sldMk cId="3187251468" sldId="265"/>
        </pc:sldMkLst>
        <pc:spChg chg="add mod">
          <ac:chgData name="SPADOLA Francesca (ENEST)" userId="c4a33d5c-94dd-4d91-bfb2-7fd22ae94d74" providerId="ADAL" clId="{C8DAF21A-BB53-4EB7-BB71-B78136412A7E}" dt="2025-09-09T12:23:25.343" v="892" actId="1076"/>
          <ac:spMkLst>
            <pc:docMk/>
            <pc:sldMk cId="3187251468" sldId="265"/>
            <ac:spMk id="3" creationId="{F8805B70-3418-9CF3-7326-6617A691733E}"/>
          </ac:spMkLst>
        </pc:spChg>
        <pc:spChg chg="add mod">
          <ac:chgData name="SPADOLA Francesca (ENEST)" userId="c4a33d5c-94dd-4d91-bfb2-7fd22ae94d74" providerId="ADAL" clId="{C8DAF21A-BB53-4EB7-BB71-B78136412A7E}" dt="2025-09-09T12:24:20.901" v="906" actId="1076"/>
          <ac:spMkLst>
            <pc:docMk/>
            <pc:sldMk cId="3187251468" sldId="265"/>
            <ac:spMk id="5" creationId="{19556BC2-3A2C-A66B-3437-3B7D15D1BABC}"/>
          </ac:spMkLst>
        </pc:spChg>
        <pc:spChg chg="add mod">
          <ac:chgData name="SPADOLA Francesca (ENEST)" userId="c4a33d5c-94dd-4d91-bfb2-7fd22ae94d74" providerId="ADAL" clId="{C8DAF21A-BB53-4EB7-BB71-B78136412A7E}" dt="2025-09-09T12:27:07.372" v="956" actId="14100"/>
          <ac:spMkLst>
            <pc:docMk/>
            <pc:sldMk cId="3187251468" sldId="265"/>
            <ac:spMk id="6" creationId="{3000AF94-580A-5C7D-4925-BF3119F67CB1}"/>
          </ac:spMkLst>
        </pc:spChg>
        <pc:graphicFrameChg chg="mod modGraphic">
          <ac:chgData name="SPADOLA Francesca (ENEST)" userId="c4a33d5c-94dd-4d91-bfb2-7fd22ae94d74" providerId="ADAL" clId="{C8DAF21A-BB53-4EB7-BB71-B78136412A7E}" dt="2025-09-09T12:24:16.669" v="905" actId="1076"/>
          <ac:graphicFrameMkLst>
            <pc:docMk/>
            <pc:sldMk cId="3187251468" sldId="265"/>
            <ac:graphicFrameMk id="10" creationId="{9016E879-02A7-8A4C-B006-9B339C5E8831}"/>
          </ac:graphicFrameMkLst>
        </pc:graphicFrameChg>
      </pc:sldChg>
    </pc:docChg>
  </pc:docChgLst>
  <pc:docChgLst>
    <pc:chgData name="SPADOLA Francesca (ENEST)" userId="S::francesca.spadola@ec.europa.eu::c4a33d5c-94dd-4d91-bfb2-7fd22ae94d74" providerId="AD" clId="Web-{FE104AB2-B147-E7F0-216E-23E963486219}"/>
    <pc:docChg chg="addSld modSld">
      <pc:chgData name="SPADOLA Francesca (ENEST)" userId="S::francesca.spadola@ec.europa.eu::c4a33d5c-94dd-4d91-bfb2-7fd22ae94d74" providerId="AD" clId="Web-{FE104AB2-B147-E7F0-216E-23E963486219}" dt="2025-09-08T16:39:24.595" v="11" actId="20577"/>
      <pc:docMkLst>
        <pc:docMk/>
      </pc:docMkLst>
      <pc:sldChg chg="delSp">
        <pc:chgData name="SPADOLA Francesca (ENEST)" userId="S::francesca.spadola@ec.europa.eu::c4a33d5c-94dd-4d91-bfb2-7fd22ae94d74" providerId="AD" clId="Web-{FE104AB2-B147-E7F0-216E-23E963486219}" dt="2025-09-08T16:38:30.766" v="0"/>
        <pc:sldMkLst>
          <pc:docMk/>
          <pc:sldMk cId="0" sldId="261"/>
        </pc:sldMkLst>
        <pc:graphicFrameChg chg="del">
          <ac:chgData name="SPADOLA Francesca (ENEST)" userId="S::francesca.spadola@ec.europa.eu::c4a33d5c-94dd-4d91-bfb2-7fd22ae94d74" providerId="AD" clId="Web-{FE104AB2-B147-E7F0-216E-23E963486219}" dt="2025-09-08T16:38:30.766" v="0"/>
          <ac:graphicFrameMkLst>
            <pc:docMk/>
            <pc:sldMk cId="0" sldId="261"/>
            <ac:graphicFrameMk id="6" creationId="{2DBB3E6E-1893-AD3B-FBBC-F14C61B212FD}"/>
          </ac:graphicFrameMkLst>
        </pc:graphicFrameChg>
      </pc:sldChg>
      <pc:sldChg chg="modSp">
        <pc:chgData name="SPADOLA Francesca (ENEST)" userId="S::francesca.spadola@ec.europa.eu::c4a33d5c-94dd-4d91-bfb2-7fd22ae94d74" providerId="AD" clId="Web-{FE104AB2-B147-E7F0-216E-23E963486219}" dt="2025-09-08T16:38:56.766" v="6"/>
        <pc:sldMkLst>
          <pc:docMk/>
          <pc:sldMk cId="3818178772" sldId="262"/>
        </pc:sldMkLst>
        <pc:graphicFrameChg chg="mod modGraphic">
          <ac:chgData name="SPADOLA Francesca (ENEST)" userId="S::francesca.spadola@ec.europa.eu::c4a33d5c-94dd-4d91-bfb2-7fd22ae94d74" providerId="AD" clId="Web-{FE104AB2-B147-E7F0-216E-23E963486219}" dt="2025-09-08T16:38:56.766" v="6"/>
          <ac:graphicFrameMkLst>
            <pc:docMk/>
            <pc:sldMk cId="3818178772" sldId="262"/>
            <ac:graphicFrameMk id="17" creationId="{456B2B52-5671-1CB9-54A4-301C97ACFBCF}"/>
          </ac:graphicFrameMkLst>
        </pc:graphicFrameChg>
      </pc:sldChg>
      <pc:sldChg chg="modSp add replId">
        <pc:chgData name="SPADOLA Francesca (ENEST)" userId="S::francesca.spadola@ec.europa.eu::c4a33d5c-94dd-4d91-bfb2-7fd22ae94d74" providerId="AD" clId="Web-{FE104AB2-B147-E7F0-216E-23E963486219}" dt="2025-09-08T16:39:24.595" v="11" actId="20577"/>
        <pc:sldMkLst>
          <pc:docMk/>
          <pc:sldMk cId="3489813383" sldId="264"/>
        </pc:sldMkLst>
        <pc:spChg chg="mod">
          <ac:chgData name="SPADOLA Francesca (ENEST)" userId="S::francesca.spadola@ec.europa.eu::c4a33d5c-94dd-4d91-bfb2-7fd22ae94d74" providerId="AD" clId="Web-{FE104AB2-B147-E7F0-216E-23E963486219}" dt="2025-09-08T16:39:16.032" v="8" actId="20577"/>
          <ac:spMkLst>
            <pc:docMk/>
            <pc:sldMk cId="3489813383" sldId="264"/>
            <ac:spMk id="2" creationId="{46981800-CF8E-5991-DA4D-8BBEC11883D7}"/>
          </ac:spMkLst>
        </pc:spChg>
        <pc:spChg chg="mod">
          <ac:chgData name="SPADOLA Francesca (ENEST)" userId="S::francesca.spadola@ec.europa.eu::c4a33d5c-94dd-4d91-bfb2-7fd22ae94d74" providerId="AD" clId="Web-{FE104AB2-B147-E7F0-216E-23E963486219}" dt="2025-09-08T16:39:24.595" v="11" actId="20577"/>
          <ac:spMkLst>
            <pc:docMk/>
            <pc:sldMk cId="3489813383" sldId="264"/>
            <ac:spMk id="3" creationId="{4C0DC1AE-432B-E9ED-A0EA-EC007708DF82}"/>
          </ac:spMkLst>
        </pc:spChg>
      </pc:sldChg>
    </pc:docChg>
  </pc:docChgLst>
  <pc:docChgLst>
    <pc:chgData name="SPADOLA Francesca (ENEST)" userId="S::francesca.spadola@ec.europa.eu::c4a33d5c-94dd-4d91-bfb2-7fd22ae94d74" providerId="AD" clId="Web-{FD94BA19-CB0F-1E98-52B0-051FEFC7D8C4}"/>
    <pc:docChg chg="addSld delSld modSld">
      <pc:chgData name="SPADOLA Francesca (ENEST)" userId="S::francesca.spadola@ec.europa.eu::c4a33d5c-94dd-4d91-bfb2-7fd22ae94d74" providerId="AD" clId="Web-{FD94BA19-CB0F-1E98-52B0-051FEFC7D8C4}" dt="2025-09-08T17:07:14.838" v="271" actId="20577"/>
      <pc:docMkLst>
        <pc:docMk/>
      </pc:docMkLst>
      <pc:sldChg chg="modSp modCm">
        <pc:chgData name="SPADOLA Francesca (ENEST)" userId="S::francesca.spadola@ec.europa.eu::c4a33d5c-94dd-4d91-bfb2-7fd22ae94d74" providerId="AD" clId="Web-{FD94BA19-CB0F-1E98-52B0-051FEFC7D8C4}" dt="2025-09-08T16:57:26.161" v="33" actId="20577"/>
        <pc:sldMkLst>
          <pc:docMk/>
          <pc:sldMk cId="0" sldId="256"/>
        </pc:sldMkLst>
        <pc:spChg chg="mod">
          <ac:chgData name="SPADOLA Francesca (ENEST)" userId="S::francesca.spadola@ec.europa.eu::c4a33d5c-94dd-4d91-bfb2-7fd22ae94d74" providerId="AD" clId="Web-{FD94BA19-CB0F-1E98-52B0-051FEFC7D8C4}" dt="2025-09-08T16:57:26.161" v="33" actId="20577"/>
          <ac:spMkLst>
            <pc:docMk/>
            <pc:sldMk cId="0" sldId="256"/>
            <ac:spMk id="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PADOLA Francesca (ENEST)" userId="S::francesca.spadola@ec.europa.eu::c4a33d5c-94dd-4d91-bfb2-7fd22ae94d74" providerId="AD" clId="Web-{FD94BA19-CB0F-1E98-52B0-051FEFC7D8C4}" dt="2025-09-08T16:57:25.020" v="32" actId="20577"/>
              <pc2:cmMkLst xmlns:pc2="http://schemas.microsoft.com/office/powerpoint/2019/9/main/command">
                <pc:docMk/>
                <pc:sldMk cId="0" sldId="256"/>
                <pc2:cmMk id="{069D2131-B7C0-4A8B-BB47-C9267507EAC0}"/>
              </pc2:cmMkLst>
            </pc226:cmChg>
          </p:ext>
        </pc:extLst>
      </pc:sldChg>
      <pc:sldChg chg="modSp modCm">
        <pc:chgData name="SPADOLA Francesca (ENEST)" userId="S::francesca.spadola@ec.europa.eu::c4a33d5c-94dd-4d91-bfb2-7fd22ae94d74" providerId="AD" clId="Web-{FD94BA19-CB0F-1E98-52B0-051FEFC7D8C4}" dt="2025-09-08T16:59:22.397" v="66" actId="20577"/>
        <pc:sldMkLst>
          <pc:docMk/>
          <pc:sldMk cId="0" sldId="259"/>
        </pc:sldMkLst>
        <pc:spChg chg="mod">
          <ac:chgData name="SPADOLA Francesca (ENEST)" userId="S::francesca.spadola@ec.europa.eu::c4a33d5c-94dd-4d91-bfb2-7fd22ae94d74" providerId="AD" clId="Web-{FD94BA19-CB0F-1E98-52B0-051FEFC7D8C4}" dt="2025-09-08T16:59:22.397" v="66" actId="20577"/>
          <ac:spMkLst>
            <pc:docMk/>
            <pc:sldMk cId="0" sldId="259"/>
            <ac:spMk id="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PADOLA Francesca (ENEST)" userId="S::francesca.spadola@ec.europa.eu::c4a33d5c-94dd-4d91-bfb2-7fd22ae94d74" providerId="AD" clId="Web-{FD94BA19-CB0F-1E98-52B0-051FEFC7D8C4}" dt="2025-09-08T16:59:19.834" v="65" actId="20577"/>
              <pc2:cmMkLst xmlns:pc2="http://schemas.microsoft.com/office/powerpoint/2019/9/main/command">
                <pc:docMk/>
                <pc:sldMk cId="0" sldId="259"/>
                <pc2:cmMk id="{A962A735-5063-4DCD-8113-5EC2012BA7F4}"/>
              </pc2:cmMkLst>
            </pc226:cmChg>
          </p:ext>
        </pc:extLst>
      </pc:sldChg>
      <pc:sldChg chg="modSp">
        <pc:chgData name="SPADOLA Francesca (ENEST)" userId="S::francesca.spadola@ec.europa.eu::c4a33d5c-94dd-4d91-bfb2-7fd22ae94d74" providerId="AD" clId="Web-{FD94BA19-CB0F-1E98-52B0-051FEFC7D8C4}" dt="2025-09-08T17:07:14.838" v="271" actId="20577"/>
        <pc:sldMkLst>
          <pc:docMk/>
          <pc:sldMk cId="0" sldId="261"/>
        </pc:sldMkLst>
        <pc:spChg chg="mod">
          <ac:chgData name="SPADOLA Francesca (ENEST)" userId="S::francesca.spadola@ec.europa.eu::c4a33d5c-94dd-4d91-bfb2-7fd22ae94d74" providerId="AD" clId="Web-{FD94BA19-CB0F-1E98-52B0-051FEFC7D8C4}" dt="2025-09-08T17:01:35.045" v="73" actId="20577"/>
          <ac:spMkLst>
            <pc:docMk/>
            <pc:sldMk cId="0" sldId="261"/>
            <ac:spMk id="2" creationId="{00000000-0000-0000-0000-000000000000}"/>
          </ac:spMkLst>
        </pc:spChg>
        <pc:spChg chg="mod">
          <ac:chgData name="SPADOLA Francesca (ENEST)" userId="S::francesca.spadola@ec.europa.eu::c4a33d5c-94dd-4d91-bfb2-7fd22ae94d74" providerId="AD" clId="Web-{FD94BA19-CB0F-1E98-52B0-051FEFC7D8C4}" dt="2025-09-08T17:07:14.838" v="271" actId="20577"/>
          <ac:spMkLst>
            <pc:docMk/>
            <pc:sldMk cId="0" sldId="261"/>
            <ac:spMk id="3" creationId="{00000000-0000-0000-0000-000000000000}"/>
          </ac:spMkLst>
        </pc:spChg>
      </pc:sldChg>
      <pc:sldChg chg="del">
        <pc:chgData name="SPADOLA Francesca (ENEST)" userId="S::francesca.spadola@ec.europa.eu::c4a33d5c-94dd-4d91-bfb2-7fd22ae94d74" providerId="AD" clId="Web-{FD94BA19-CB0F-1E98-52B0-051FEFC7D8C4}" dt="2025-09-08T16:59:27.943" v="67"/>
        <pc:sldMkLst>
          <pc:docMk/>
          <pc:sldMk cId="3489813383" sldId="264"/>
        </pc:sldMkLst>
      </pc:sldChg>
      <pc:sldChg chg="delSp modSp add modNotes">
        <pc:chgData name="SPADOLA Francesca (ENEST)" userId="S::francesca.spadola@ec.europa.eu::c4a33d5c-94dd-4d91-bfb2-7fd22ae94d74" providerId="AD" clId="Web-{FD94BA19-CB0F-1E98-52B0-051FEFC7D8C4}" dt="2025-09-08T17:03:54.897" v="172"/>
        <pc:sldMkLst>
          <pc:docMk/>
          <pc:sldMk cId="3187251468" sldId="265"/>
        </pc:sldMkLst>
        <pc:spChg chg="del">
          <ac:chgData name="SPADOLA Francesca (ENEST)" userId="S::francesca.spadola@ec.europa.eu::c4a33d5c-94dd-4d91-bfb2-7fd22ae94d74" providerId="AD" clId="Web-{FD94BA19-CB0F-1E98-52B0-051FEFC7D8C4}" dt="2025-09-08T16:55:25.487" v="9"/>
          <ac:spMkLst>
            <pc:docMk/>
            <pc:sldMk cId="3187251468" sldId="265"/>
            <ac:spMk id="3" creationId="{4182F2BA-8482-1BFA-BC4E-F28ECFEB0C13}"/>
          </ac:spMkLst>
        </pc:spChg>
        <pc:graphicFrameChg chg="mod modGraphic">
          <ac:chgData name="SPADOLA Francesca (ENEST)" userId="S::francesca.spadola@ec.europa.eu::c4a33d5c-94dd-4d91-bfb2-7fd22ae94d74" providerId="AD" clId="Web-{FD94BA19-CB0F-1E98-52B0-051FEFC7D8C4}" dt="2025-09-08T16:56:51.144" v="31"/>
          <ac:graphicFrameMkLst>
            <pc:docMk/>
            <pc:sldMk cId="3187251468" sldId="265"/>
            <ac:graphicFrameMk id="10" creationId="{9016E879-02A7-8A4C-B006-9B339C5E8831}"/>
          </ac:graphicFrameMkLst>
        </pc:graphicFrameChg>
      </pc:sldChg>
    </pc:docChg>
  </pc:docChgLst>
  <pc:docChgLst>
    <pc:chgData name="SPADOLA Francesca (ENEST)" userId="S::francesca.spadola@ec.europa.eu::c4a33d5c-94dd-4d91-bfb2-7fd22ae94d74" providerId="AD" clId="Web-{59770B82-9831-F1D4-B73B-D5F4EFCB67A9}"/>
    <pc:docChg chg="modSld">
      <pc:chgData name="SPADOLA Francesca (ENEST)" userId="S::francesca.spadola@ec.europa.eu::c4a33d5c-94dd-4d91-bfb2-7fd22ae94d74" providerId="AD" clId="Web-{59770B82-9831-F1D4-B73B-D5F4EFCB67A9}" dt="2025-09-08T17:51:26.478" v="15" actId="20577"/>
      <pc:docMkLst>
        <pc:docMk/>
      </pc:docMkLst>
      <pc:sldChg chg="modSp">
        <pc:chgData name="SPADOLA Francesca (ENEST)" userId="S::francesca.spadola@ec.europa.eu::c4a33d5c-94dd-4d91-bfb2-7fd22ae94d74" providerId="AD" clId="Web-{59770B82-9831-F1D4-B73B-D5F4EFCB67A9}" dt="2025-09-08T17:51:26.478" v="15" actId="20577"/>
        <pc:sldMkLst>
          <pc:docMk/>
          <pc:sldMk cId="0" sldId="261"/>
        </pc:sldMkLst>
        <pc:spChg chg="mod">
          <ac:chgData name="SPADOLA Francesca (ENEST)" userId="S::francesca.spadola@ec.europa.eu::c4a33d5c-94dd-4d91-bfb2-7fd22ae94d74" providerId="AD" clId="Web-{59770B82-9831-F1D4-B73B-D5F4EFCB67A9}" dt="2025-09-08T17:51:26.478" v="15" actId="20577"/>
          <ac:spMkLst>
            <pc:docMk/>
            <pc:sldMk cId="0" sldId="261"/>
            <ac:spMk id="3" creationId="{00000000-0000-0000-0000-000000000000}"/>
          </ac:spMkLst>
        </pc:spChg>
      </pc:sldChg>
    </pc:docChg>
  </pc:docChgLst>
  <pc:docChgLst>
    <pc:chgData name="SPADOLA Francesca (ENEST)" userId="c4a33d5c-94dd-4d91-bfb2-7fd22ae94d74" providerId="ADAL" clId="{4D799469-6FA7-48D0-A7EE-623AC2727001}"/>
    <pc:docChg chg="custSel modSld">
      <pc:chgData name="SPADOLA Francesca (ENEST)" userId="c4a33d5c-94dd-4d91-bfb2-7fd22ae94d74" providerId="ADAL" clId="{4D799469-6FA7-48D0-A7EE-623AC2727001}" dt="2025-09-08T17:15:49.152" v="405" actId="6549"/>
      <pc:docMkLst>
        <pc:docMk/>
      </pc:docMkLst>
      <pc:sldChg chg="modSp mod">
        <pc:chgData name="SPADOLA Francesca (ENEST)" userId="c4a33d5c-94dd-4d91-bfb2-7fd22ae94d74" providerId="ADAL" clId="{4D799469-6FA7-48D0-A7EE-623AC2727001}" dt="2025-09-08T17:15:49.152" v="405" actId="6549"/>
        <pc:sldMkLst>
          <pc:docMk/>
          <pc:sldMk cId="0" sldId="259"/>
        </pc:sldMkLst>
        <pc:spChg chg="mod">
          <ac:chgData name="SPADOLA Francesca (ENEST)" userId="c4a33d5c-94dd-4d91-bfb2-7fd22ae94d74" providerId="ADAL" clId="{4D799469-6FA7-48D0-A7EE-623AC2727001}" dt="2025-09-08T17:15:49.152" v="405" actId="6549"/>
          <ac:spMkLst>
            <pc:docMk/>
            <pc:sldMk cId="0" sldId="259"/>
            <ac:spMk id="3" creationId="{00000000-0000-0000-0000-000000000000}"/>
          </ac:spMkLst>
        </pc:spChg>
      </pc:sldChg>
      <pc:sldChg chg="addSp modSp mod">
        <pc:chgData name="SPADOLA Francesca (ENEST)" userId="c4a33d5c-94dd-4d91-bfb2-7fd22ae94d74" providerId="ADAL" clId="{4D799469-6FA7-48D0-A7EE-623AC2727001}" dt="2025-09-08T17:15:15.159" v="402" actId="207"/>
        <pc:sldMkLst>
          <pc:docMk/>
          <pc:sldMk cId="0" sldId="261"/>
        </pc:sldMkLst>
        <pc:spChg chg="mod">
          <ac:chgData name="SPADOLA Francesca (ENEST)" userId="c4a33d5c-94dd-4d91-bfb2-7fd22ae94d74" providerId="ADAL" clId="{4D799469-6FA7-48D0-A7EE-623AC2727001}" dt="2025-09-08T17:15:15.159" v="402" actId="207"/>
          <ac:spMkLst>
            <pc:docMk/>
            <pc:sldMk cId="0" sldId="261"/>
            <ac:spMk id="3" creationId="{00000000-0000-0000-0000-000000000000}"/>
          </ac:spMkLst>
        </pc:spChg>
        <pc:spChg chg="add mod">
          <ac:chgData name="SPADOLA Francesca (ENEST)" userId="c4a33d5c-94dd-4d91-bfb2-7fd22ae94d74" providerId="ADAL" clId="{4D799469-6FA7-48D0-A7EE-623AC2727001}" dt="2025-09-08T17:09:07.167" v="5" actId="1076"/>
          <ac:spMkLst>
            <pc:docMk/>
            <pc:sldMk cId="0" sldId="261"/>
            <ac:spMk id="5" creationId="{23F767B9-C688-4CF2-9C6E-39C1B37200AD}"/>
          </ac:spMkLst>
        </pc:spChg>
      </pc:sldChg>
    </pc:docChg>
  </pc:docChgLst>
  <pc:docChgLst>
    <pc:chgData name="SPADOLA Francesca (ENEST)" userId="c4a33d5c-94dd-4d91-bfb2-7fd22ae94d74" providerId="ADAL" clId="{CC99F1B7-FC85-4421-A2B1-9EBF9DFF7293}"/>
    <pc:docChg chg="undo custSel modSld">
      <pc:chgData name="SPADOLA Francesca (ENEST)" userId="c4a33d5c-94dd-4d91-bfb2-7fd22ae94d74" providerId="ADAL" clId="{CC99F1B7-FC85-4421-A2B1-9EBF9DFF7293}" dt="2025-09-09T07:24:32.759" v="157" actId="207"/>
      <pc:docMkLst>
        <pc:docMk/>
      </pc:docMkLst>
      <pc:sldChg chg="modSp mod modCm">
        <pc:chgData name="SPADOLA Francesca (ENEST)" userId="c4a33d5c-94dd-4d91-bfb2-7fd22ae94d74" providerId="ADAL" clId="{CC99F1B7-FC85-4421-A2B1-9EBF9DFF7293}" dt="2025-09-09T07:19:11.901" v="10" actId="6549"/>
        <pc:sldMkLst>
          <pc:docMk/>
          <pc:sldMk cId="0" sldId="256"/>
        </pc:sldMkLst>
        <pc:spChg chg="mod">
          <ac:chgData name="SPADOLA Francesca (ENEST)" userId="c4a33d5c-94dd-4d91-bfb2-7fd22ae94d74" providerId="ADAL" clId="{CC99F1B7-FC85-4421-A2B1-9EBF9DFF7293}" dt="2025-09-09T07:19:11.901" v="10" actId="6549"/>
          <ac:spMkLst>
            <pc:docMk/>
            <pc:sldMk cId="0" sldId="256"/>
            <ac:spMk id="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PADOLA Francesca (ENEST)" userId="c4a33d5c-94dd-4d91-bfb2-7fd22ae94d74" providerId="ADAL" clId="{CC99F1B7-FC85-4421-A2B1-9EBF9DFF7293}" dt="2025-09-09T07:19:11.901" v="10" actId="6549"/>
              <pc2:cmMkLst xmlns:pc2="http://schemas.microsoft.com/office/powerpoint/2019/9/main/command">
                <pc:docMk/>
                <pc:sldMk cId="0" sldId="256"/>
                <pc2:cmMk id="{069D2131-B7C0-4A8B-BB47-C9267507EAC0}"/>
              </pc2:cmMkLst>
            </pc226:cmChg>
          </p:ext>
        </pc:extLst>
      </pc:sldChg>
      <pc:sldChg chg="modSp mod modCm">
        <pc:chgData name="SPADOLA Francesca (ENEST)" userId="c4a33d5c-94dd-4d91-bfb2-7fd22ae94d74" providerId="ADAL" clId="{CC99F1B7-FC85-4421-A2B1-9EBF9DFF7293}" dt="2025-09-09T07:22:36.201" v="134" actId="6549"/>
        <pc:sldMkLst>
          <pc:docMk/>
          <pc:sldMk cId="0" sldId="258"/>
        </pc:sldMkLst>
        <pc:spChg chg="mod">
          <ac:chgData name="SPADOLA Francesca (ENEST)" userId="c4a33d5c-94dd-4d91-bfb2-7fd22ae94d74" providerId="ADAL" clId="{CC99F1B7-FC85-4421-A2B1-9EBF9DFF7293}" dt="2025-09-09T07:22:36.201" v="134" actId="6549"/>
          <ac:spMkLst>
            <pc:docMk/>
            <pc:sldMk cId="0" sldId="258"/>
            <ac:spMk id="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PADOLA Francesca (ENEST)" userId="c4a33d5c-94dd-4d91-bfb2-7fd22ae94d74" providerId="ADAL" clId="{CC99F1B7-FC85-4421-A2B1-9EBF9DFF7293}" dt="2025-09-09T07:22:36.201" v="134" actId="6549"/>
              <pc2:cmMkLst xmlns:pc2="http://schemas.microsoft.com/office/powerpoint/2019/9/main/command">
                <pc:docMk/>
                <pc:sldMk cId="0" sldId="258"/>
                <pc2:cmMk id="{092BD3F5-FEB5-4DBE-A502-418AE9887EDC}"/>
              </pc2:cmMkLst>
            </pc226:cmChg>
          </p:ext>
        </pc:extLst>
      </pc:sldChg>
      <pc:sldChg chg="modSp mod modCm">
        <pc:chgData name="SPADOLA Francesca (ENEST)" userId="c4a33d5c-94dd-4d91-bfb2-7fd22ae94d74" providerId="ADAL" clId="{CC99F1B7-FC85-4421-A2B1-9EBF9DFF7293}" dt="2025-09-09T07:23:16.859" v="152" actId="6549"/>
        <pc:sldMkLst>
          <pc:docMk/>
          <pc:sldMk cId="0" sldId="259"/>
        </pc:sldMkLst>
        <pc:spChg chg="mod">
          <ac:chgData name="SPADOLA Francesca (ENEST)" userId="c4a33d5c-94dd-4d91-bfb2-7fd22ae94d74" providerId="ADAL" clId="{CC99F1B7-FC85-4421-A2B1-9EBF9DFF7293}" dt="2025-09-09T07:23:16.859" v="152" actId="6549"/>
          <ac:spMkLst>
            <pc:docMk/>
            <pc:sldMk cId="0" sldId="259"/>
            <ac:spMk id="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PADOLA Francesca (ENEST)" userId="c4a33d5c-94dd-4d91-bfb2-7fd22ae94d74" providerId="ADAL" clId="{CC99F1B7-FC85-4421-A2B1-9EBF9DFF7293}" dt="2025-09-09T07:23:16.859" v="152" actId="6549"/>
              <pc2:cmMkLst xmlns:pc2="http://schemas.microsoft.com/office/powerpoint/2019/9/main/command">
                <pc:docMk/>
                <pc:sldMk cId="0" sldId="259"/>
                <pc2:cmMk id="{A962A735-5063-4DCD-8113-5EC2012BA7F4}"/>
              </pc2:cmMkLst>
            </pc226:cmChg>
          </p:ext>
        </pc:extLst>
      </pc:sldChg>
      <pc:sldChg chg="modSp mod">
        <pc:chgData name="SPADOLA Francesca (ENEST)" userId="c4a33d5c-94dd-4d91-bfb2-7fd22ae94d74" providerId="ADAL" clId="{CC99F1B7-FC85-4421-A2B1-9EBF9DFF7293}" dt="2025-09-09T07:23:53.155" v="155" actId="14100"/>
        <pc:sldMkLst>
          <pc:docMk/>
          <pc:sldMk cId="0" sldId="261"/>
        </pc:sldMkLst>
        <pc:spChg chg="mod">
          <ac:chgData name="SPADOLA Francesca (ENEST)" userId="c4a33d5c-94dd-4d91-bfb2-7fd22ae94d74" providerId="ADAL" clId="{CC99F1B7-FC85-4421-A2B1-9EBF9DFF7293}" dt="2025-09-09T07:23:53.155" v="155" actId="14100"/>
          <ac:spMkLst>
            <pc:docMk/>
            <pc:sldMk cId="0" sldId="261"/>
            <ac:spMk id="3" creationId="{00000000-0000-0000-0000-000000000000}"/>
          </ac:spMkLst>
        </pc:spChg>
      </pc:sldChg>
      <pc:sldChg chg="modSp mod">
        <pc:chgData name="SPADOLA Francesca (ENEST)" userId="c4a33d5c-94dd-4d91-bfb2-7fd22ae94d74" providerId="ADAL" clId="{CC99F1B7-FC85-4421-A2B1-9EBF9DFF7293}" dt="2025-09-09T07:19:50.632" v="29" actId="20577"/>
        <pc:sldMkLst>
          <pc:docMk/>
          <pc:sldMk cId="3818178772" sldId="262"/>
        </pc:sldMkLst>
        <pc:spChg chg="mod">
          <ac:chgData name="SPADOLA Francesca (ENEST)" userId="c4a33d5c-94dd-4d91-bfb2-7fd22ae94d74" providerId="ADAL" clId="{CC99F1B7-FC85-4421-A2B1-9EBF9DFF7293}" dt="2025-09-09T07:19:50.632" v="29" actId="20577"/>
          <ac:spMkLst>
            <pc:docMk/>
            <pc:sldMk cId="3818178772" sldId="262"/>
            <ac:spMk id="3" creationId="{4790E15D-26C6-7EA4-409A-2628D7427A5B}"/>
          </ac:spMkLst>
        </pc:spChg>
      </pc:sldChg>
      <pc:sldChg chg="modSp mod">
        <pc:chgData name="SPADOLA Francesca (ENEST)" userId="c4a33d5c-94dd-4d91-bfb2-7fd22ae94d74" providerId="ADAL" clId="{CC99F1B7-FC85-4421-A2B1-9EBF9DFF7293}" dt="2025-09-09T07:24:32.759" v="157" actId="207"/>
        <pc:sldMkLst>
          <pc:docMk/>
          <pc:sldMk cId="3187251468" sldId="265"/>
        </pc:sldMkLst>
        <pc:graphicFrameChg chg="modGraphic">
          <ac:chgData name="SPADOLA Francesca (ENEST)" userId="c4a33d5c-94dd-4d91-bfb2-7fd22ae94d74" providerId="ADAL" clId="{CC99F1B7-FC85-4421-A2B1-9EBF9DFF7293}" dt="2025-09-09T07:24:32.759" v="157" actId="207"/>
          <ac:graphicFrameMkLst>
            <pc:docMk/>
            <pc:sldMk cId="3187251468" sldId="265"/>
            <ac:graphicFrameMk id="10" creationId="{9016E879-02A7-8A4C-B006-9B339C5E8831}"/>
          </ac:graphicFrameMkLst>
        </pc:graphicFrameChg>
      </pc:sldChg>
    </pc:docChg>
  </pc:docChgLst>
  <pc:docChgLst>
    <pc:chgData clId="Web-{FE104AB2-B147-E7F0-216E-23E963486219}"/>
    <pc:docChg chg="modSld">
      <pc:chgData name="" userId="" providerId="" clId="Web-{FE104AB2-B147-E7F0-216E-23E963486219}" dt="2025-09-08T16:37:58.780" v="9"/>
      <pc:docMkLst>
        <pc:docMk/>
      </pc:docMkLst>
      <pc:sldChg chg="addSp modSp">
        <pc:chgData name="" userId="" providerId="" clId="Web-{FE104AB2-B147-E7F0-216E-23E963486219}" dt="2025-09-08T16:37:58.780" v="9"/>
        <pc:sldMkLst>
          <pc:docMk/>
          <pc:sldMk cId="0" sldId="261"/>
        </pc:sldMkLst>
        <pc:spChg chg="mod">
          <ac:chgData name="" userId="" providerId="" clId="Web-{FE104AB2-B147-E7F0-216E-23E963486219}" dt="2025-09-08T16:37:50.295" v="8" actId="20577"/>
          <ac:spMkLst>
            <pc:docMk/>
            <pc:sldMk cId="0" sldId="261"/>
            <ac:spMk id="3" creationId="{00000000-0000-0000-0000-000000000000}"/>
          </ac:spMkLst>
        </pc:spChg>
        <pc:graphicFrameChg chg="add mod">
          <ac:chgData name="" userId="" providerId="" clId="Web-{FE104AB2-B147-E7F0-216E-23E963486219}" dt="2025-09-08T16:37:58.780" v="9"/>
          <ac:graphicFrameMkLst>
            <pc:docMk/>
            <pc:sldMk cId="0" sldId="261"/>
            <ac:graphicFrameMk id="6" creationId="{2DBB3E6E-1893-AD3B-FBBC-F14C61B212FD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EED1B2-8EDD-40CB-9418-2EC20BB25473}" type="datetimeFigureOut">
              <a:rPr lang="en-IE" smtClean="0"/>
              <a:t>09/09/2025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AF42C4-7807-4806-931A-6DCC344A8CD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7622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IE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AF42C4-7807-4806-931A-6DCC344A8CD6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38119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AF42C4-7807-4806-931A-6DCC344A8CD6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144397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AF42C4-7807-4806-931A-6DCC344A8CD6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847310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AF42C4-7807-4806-931A-6DCC344A8CD6}" type="slidenum">
              <a:rPr lang="en-IE" smtClean="0"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3000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cover page option 1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75400-3E4A-4805-76D4-89E3DBA22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650" y="6317487"/>
            <a:ext cx="2057400" cy="17252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r>
              <a:rPr lang="fr-BE"/>
              <a:t>DD/MM/YYYY</a:t>
            </a:r>
            <a:endParaRPr lang="en-IE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290A50-B43D-A2B6-515F-75425256AC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040715"/>
            <a:ext cx="7886700" cy="1020337"/>
          </a:xfrm>
          <a:noFill/>
        </p:spPr>
        <p:txBody>
          <a:bodyPr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a title</a:t>
            </a:r>
            <a:endParaRPr lang="en-IE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69D02D42-BA7D-84CC-873F-80F08362B35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8650" y="4219575"/>
            <a:ext cx="3696891" cy="61118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600E4EF-7051-9AAC-2C78-0958FBC514B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28650" y="5243158"/>
            <a:ext cx="2382635" cy="304616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>
              <a:buNone/>
              <a:defRPr sz="1200" b="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 descr="European Commission">
            <a:extLst>
              <a:ext uri="{FF2B5EF4-FFF2-40B4-BE49-F238E27FC236}">
                <a16:creationId xmlns:a16="http://schemas.microsoft.com/office/drawing/2014/main" id="{85D80D5D-B11B-B8B1-1D33-81E7377D595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7537" y="5738785"/>
            <a:ext cx="1908018" cy="9410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430384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9/9/2025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504D590-9922-C06A-407C-2B718394A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536" y="2252525"/>
            <a:ext cx="8341178" cy="765253"/>
          </a:xfrm>
        </p:spPr>
        <p:txBody>
          <a:bodyPr/>
          <a:lstStyle/>
          <a:p>
            <a:r>
              <a:rPr lang="en-IE" sz="4800"/>
              <a:t>Preparation, Award and Contract</a:t>
            </a:r>
            <a:br>
              <a:rPr lang="en-IE" sz="4800"/>
            </a:br>
            <a:r>
              <a:rPr lang="en-IE" sz="4800">
                <a:solidFill>
                  <a:srgbClr val="FFC000"/>
                </a:solidFill>
              </a:rPr>
              <a:t>The Call Document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1456CEF-57DB-B4CE-60F1-7B93F72DA5B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8650" y="4021931"/>
            <a:ext cx="3943350" cy="458391"/>
          </a:xfrm>
        </p:spPr>
        <p:txBody>
          <a:bodyPr vert="horz" lIns="108000" tIns="108000" rIns="108000" bIns="108000" rtlCol="0" anchor="t">
            <a:noAutofit/>
          </a:bodyPr>
          <a:lstStyle/>
          <a:p>
            <a:r>
              <a:rPr lang="en-IE" err="1"/>
              <a:t>eGrant</a:t>
            </a:r>
            <a:r>
              <a:rPr lang="en-IE"/>
              <a:t> onboarding for Twinning with lump sum budget</a:t>
            </a:r>
          </a:p>
          <a:p>
            <a:endParaRPr lang="en-IE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68706F-E58B-D844-F68A-2379B7D107A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773791" y="5867101"/>
            <a:ext cx="2488469" cy="609462"/>
          </a:xfrm>
        </p:spPr>
        <p:txBody>
          <a:bodyPr/>
          <a:lstStyle/>
          <a:p>
            <a:r>
              <a:rPr lang="en-IE"/>
              <a:t>National Contact Points meeting</a:t>
            </a:r>
          </a:p>
          <a:p>
            <a:r>
              <a:rPr lang="en-IE">
                <a:cs typeface="Arial"/>
              </a:rPr>
              <a:t>Berlin, 17 September 2025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3200" b="1">
                <a:solidFill>
                  <a:srgbClr val="003366"/>
                </a:solidFill>
              </a:defRPr>
            </a:pPr>
            <a:r>
              <a:rPr lang="en-IE"/>
              <a:t>The Call Document</a:t>
            </a:r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71500" y="1097280"/>
            <a:ext cx="7772400" cy="449353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endParaRPr lang="en-IE" b="1"/>
          </a:p>
          <a:p>
            <a:pPr algn="ctr"/>
            <a:endParaRPr lang="en-IE" b="1"/>
          </a:p>
          <a:p>
            <a:pPr algn="ctr"/>
            <a:r>
              <a:rPr lang="en-IE" b="1"/>
              <a:t>External Action (RELEX)</a:t>
            </a:r>
          </a:p>
          <a:p>
            <a:pPr algn="ctr"/>
            <a:r>
              <a:rPr lang="en-IE" b="1"/>
              <a:t>Call for proposals – Invitation to submit a proposal </a:t>
            </a:r>
          </a:p>
          <a:p>
            <a:pPr algn="ctr"/>
            <a:r>
              <a:rPr lang="en-IE" i="1"/>
              <a:t>“Title of the Twinning project” </a:t>
            </a:r>
          </a:p>
          <a:p>
            <a:pPr algn="ctr"/>
            <a:r>
              <a:rPr lang="en-IE" i="1"/>
              <a:t>EuropeAid reference number</a:t>
            </a:r>
          </a:p>
          <a:p>
            <a:pPr algn="ctr"/>
            <a:endParaRPr lang="en-IE" i="1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b="1"/>
              <a:t>Introduction</a:t>
            </a:r>
            <a:r>
              <a:t>:</a:t>
            </a:r>
            <a:br>
              <a:rPr/>
            </a:br>
            <a:endParaRPr lang="en-IE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US"/>
              <a:t>EU Action Grant</a:t>
            </a:r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US"/>
              <a:t>The regulatory framework </a:t>
            </a:r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t>Managed by EU Delegation</a:t>
            </a:r>
            <a:endParaRPr lang="en-IE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GB" sz="2000"/>
              <a:t>A Member State can NOT submit more than one proposal</a:t>
            </a:r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GB" sz="2000"/>
              <a:t>Call document outline – 10 sections + Twinning Fiche and </a:t>
            </a:r>
            <a:r>
              <a:rPr lang="en-GB" sz="2000" err="1"/>
              <a:t>Logframe</a:t>
            </a:r>
            <a:endParaRPr lang="en-GB" sz="20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2000"/>
          </a:p>
        </p:txBody>
      </p:sp>
      <p:sp>
        <p:nvSpPr>
          <p:cNvPr id="4" name="Rectangle 3"/>
          <p:cNvSpPr/>
          <p:nvPr/>
        </p:nvSpPr>
        <p:spPr>
          <a:xfrm>
            <a:off x="457200" y="1097280"/>
            <a:ext cx="7315200" cy="4572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027" name="Picture 3" descr="flag_yellow_low">
            <a:extLst>
              <a:ext uri="{FF2B5EF4-FFF2-40B4-BE49-F238E27FC236}">
                <a16:creationId xmlns:a16="http://schemas.microsoft.com/office/drawing/2014/main" id="{2C3AAF37-8741-63D1-3784-75B1EC167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190415"/>
            <a:ext cx="1473199" cy="10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FE6F19-EE21-544E-9449-CF9B2B03E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61A57-E690-11CB-DF49-A1DCFB80B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3200" b="1">
                <a:solidFill>
                  <a:srgbClr val="003366"/>
                </a:solidFill>
              </a:defRPr>
            </a:pPr>
            <a:r>
              <a:t>Background, Objectives</a:t>
            </a:r>
            <a:r>
              <a:rPr lang="en-IE"/>
              <a:t>, </a:t>
            </a:r>
            <a:r>
              <a:t>Budget</a:t>
            </a:r>
            <a:r>
              <a:rPr lang="en-IE"/>
              <a:t> &amp; Timetable</a:t>
            </a: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90E15D-26C6-7EA4-409A-2628D7427A5B}"/>
              </a:ext>
            </a:extLst>
          </p:cNvPr>
          <p:cNvSpPr txBox="1"/>
          <p:nvPr/>
        </p:nvSpPr>
        <p:spPr>
          <a:xfrm>
            <a:off x="503354" y="1371600"/>
            <a:ext cx="8394700" cy="4955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000">
                <a:solidFill>
                  <a:srgbClr val="000000"/>
                </a:solidFill>
              </a:defRPr>
            </a:pPr>
            <a:r>
              <a:rPr lang="en-US" b="1"/>
              <a:t>1 -  Background</a:t>
            </a:r>
            <a:br>
              <a:rPr lang="en-US"/>
            </a:br>
            <a:r>
              <a:rPr lang="en-US"/>
              <a:t>- What is twinning </a:t>
            </a:r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US"/>
              <a:t>- Ownership and participation of the partner country</a:t>
            </a:r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US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US" sz="2000" b="1"/>
              <a:t>2 -  Objectives; Activities; Expected results/outputs &amp;</a:t>
            </a:r>
            <a:r>
              <a:rPr lang="en-US" sz="2000"/>
              <a:t> </a:t>
            </a:r>
            <a:r>
              <a:rPr lang="en-US" b="1"/>
              <a:t>3</a:t>
            </a:r>
            <a:r>
              <a:rPr lang="en-US"/>
              <a:t> - </a:t>
            </a:r>
            <a:r>
              <a:rPr lang="en-US" b="1"/>
              <a:t>Available Budget</a:t>
            </a:r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US">
                <a:solidFill>
                  <a:srgbClr val="FF0000"/>
                </a:solidFill>
              </a:rPr>
              <a:t>	</a:t>
            </a:r>
            <a:r>
              <a:rPr lang="en-US">
                <a:solidFill>
                  <a:srgbClr val="0070C0"/>
                </a:solidFill>
              </a:rPr>
              <a:t>See Annex 1 - Twinning Project Fiche</a:t>
            </a:r>
          </a:p>
          <a:p>
            <a:pPr>
              <a:defRPr sz="2000">
                <a:solidFill>
                  <a:srgbClr val="000000"/>
                </a:solidFill>
              </a:defRPr>
            </a:pPr>
            <a:endParaRPr lang="fr-BE" b="1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fr-BE" b="1"/>
              <a:t>4- </a:t>
            </a:r>
            <a:r>
              <a:rPr lang="fr-BE" b="1" err="1"/>
              <a:t>Timetable</a:t>
            </a:r>
            <a:r>
              <a:rPr lang="fr-BE" b="1"/>
              <a:t> and deadline</a:t>
            </a:r>
            <a:r>
              <a:rPr lang="fr-BE"/>
              <a:t> - </a:t>
            </a:r>
            <a:r>
              <a:rPr lang="fr-BE">
                <a:solidFill>
                  <a:srgbClr val="0070C0"/>
                </a:solidFill>
              </a:rPr>
              <a:t>indicative</a:t>
            </a:r>
            <a:endParaRPr lang="fr-BE"/>
          </a:p>
          <a:p>
            <a:pPr>
              <a:defRPr sz="2000">
                <a:solidFill>
                  <a:srgbClr val="000000"/>
                </a:solidFill>
              </a:defRPr>
            </a:pPr>
            <a:endParaRPr lang="fr-BE"/>
          </a:p>
          <a:p>
            <a:pPr>
              <a:defRPr sz="2000">
                <a:solidFill>
                  <a:srgbClr val="000000"/>
                </a:solidFill>
              </a:defRPr>
            </a:pPr>
            <a:endParaRPr lang="fr-BE"/>
          </a:p>
          <a:p>
            <a:pPr>
              <a:defRPr sz="2000">
                <a:solidFill>
                  <a:srgbClr val="000000"/>
                </a:solidFill>
              </a:defRPr>
            </a:pPr>
            <a:endParaRPr lang="fr-BE"/>
          </a:p>
          <a:p>
            <a:pPr>
              <a:defRPr sz="2000">
                <a:solidFill>
                  <a:srgbClr val="000000"/>
                </a:solidFill>
              </a:defRPr>
            </a:pPr>
            <a:endParaRPr lang="fr-BE"/>
          </a:p>
          <a:p>
            <a:pPr>
              <a:defRPr sz="2000">
                <a:solidFill>
                  <a:srgbClr val="000000"/>
                </a:solidFill>
              </a:defRPr>
            </a:pPr>
            <a:endParaRPr lang="fr-BE"/>
          </a:p>
          <a:p>
            <a:pPr>
              <a:defRPr sz="2000">
                <a:solidFill>
                  <a:srgbClr val="000000"/>
                </a:solidFill>
              </a:defRPr>
            </a:pPr>
            <a:endParaRPr lang="fr-BE" sz="1200" b="1"/>
          </a:p>
          <a:p>
            <a:pPr>
              <a:defRPr sz="2000">
                <a:solidFill>
                  <a:srgbClr val="000000"/>
                </a:solidFill>
              </a:defRPr>
            </a:pPr>
            <a:endParaRPr lang="fr-BE" sz="1200" b="1"/>
          </a:p>
          <a:p>
            <a:pPr>
              <a:defRPr sz="2000">
                <a:solidFill>
                  <a:srgbClr val="000000"/>
                </a:solidFill>
              </a:defRPr>
            </a:pPr>
            <a:endParaRPr lang="fr-BE" sz="1200" b="1"/>
          </a:p>
          <a:p>
            <a:pPr>
              <a:defRPr sz="20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F1BC34-C2EC-F834-7429-3C5C7A35AB9E}"/>
              </a:ext>
            </a:extLst>
          </p:cNvPr>
          <p:cNvSpPr/>
          <p:nvPr/>
        </p:nvSpPr>
        <p:spPr>
          <a:xfrm>
            <a:off x="457200" y="1097280"/>
            <a:ext cx="7315200" cy="4572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0625C589-2E1C-7CD6-ABF5-625EDD83F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295" y="4983129"/>
            <a:ext cx="991523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IE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IE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456B2B52-5671-1CB9-54A4-301C97ACFB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924819"/>
              </p:ext>
            </p:extLst>
          </p:nvPr>
        </p:nvGraphicFramePr>
        <p:xfrm>
          <a:off x="820855" y="3938328"/>
          <a:ext cx="8077199" cy="205313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096238">
                  <a:extLst>
                    <a:ext uri="{9D8B030D-6E8A-4147-A177-3AD203B41FA5}">
                      <a16:colId xmlns:a16="http://schemas.microsoft.com/office/drawing/2014/main" val="708145621"/>
                    </a:ext>
                  </a:extLst>
                </a:gridCol>
                <a:gridCol w="3696711">
                  <a:extLst>
                    <a:ext uri="{9D8B030D-6E8A-4147-A177-3AD203B41FA5}">
                      <a16:colId xmlns:a16="http://schemas.microsoft.com/office/drawing/2014/main" val="1712686954"/>
                    </a:ext>
                  </a:extLst>
                </a:gridCol>
                <a:gridCol w="284250">
                  <a:extLst>
                    <a:ext uri="{9D8B030D-6E8A-4147-A177-3AD203B41FA5}">
                      <a16:colId xmlns:a16="http://schemas.microsoft.com/office/drawing/2014/main" val="1768664705"/>
                    </a:ext>
                  </a:extLst>
                </a:gridCol>
              </a:tblGrid>
              <a:tr h="123721">
                <a:tc gridSpan="3"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IE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6823811"/>
                  </a:ext>
                </a:extLst>
              </a:tr>
              <a:tr h="336649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800">
                          <a:effectLst/>
                        </a:rPr>
                        <a:t>Call opening:</a:t>
                      </a:r>
                      <a:endParaRPr lang="en-IE" sz="18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800">
                          <a:effectLst/>
                        </a:rPr>
                        <a:t>…..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000"/>
                        </a:spcAft>
                        <a:buNone/>
                      </a:pPr>
                      <a:endParaRPr lang="en-IE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0247336"/>
                  </a:ext>
                </a:extLst>
              </a:tr>
              <a:tr h="445396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800" u="sng">
                          <a:effectLst/>
                        </a:rPr>
                        <a:t>Deadline for submission:</a:t>
                      </a:r>
                      <a:endParaRPr lang="en-IE" sz="18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800" u="sng">
                          <a:effectLst/>
                        </a:rPr>
                        <a:t>…..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000"/>
                        </a:spcAft>
                        <a:buNone/>
                      </a:pPr>
                      <a:endParaRPr lang="en-IE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45082297"/>
                  </a:ext>
                </a:extLst>
              </a:tr>
              <a:tr h="336649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800">
                          <a:effectLst/>
                        </a:rPr>
                        <a:t>Evaluation:</a:t>
                      </a:r>
                      <a:endParaRPr lang="en-IE" sz="18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800">
                          <a:effectLst/>
                        </a:rPr>
                        <a:t>…..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000"/>
                        </a:spcAft>
                        <a:buNone/>
                      </a:pPr>
                      <a:endParaRPr lang="en-IE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98239682"/>
                  </a:ext>
                </a:extLst>
              </a:tr>
              <a:tr h="445396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800">
                          <a:effectLst/>
                        </a:rPr>
                        <a:t>Information on evaluation results:</a:t>
                      </a:r>
                      <a:endParaRPr lang="en-IE" sz="18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800">
                          <a:effectLst/>
                        </a:rPr>
                        <a:t>…..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000"/>
                        </a:spcAft>
                        <a:buNone/>
                      </a:pPr>
                      <a:endParaRPr lang="en-IE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67009425"/>
                  </a:ext>
                </a:extLst>
              </a:tr>
              <a:tr h="336649"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800">
                          <a:effectLst/>
                        </a:rPr>
                        <a:t>GA signature:</a:t>
                      </a:r>
                      <a:endParaRPr lang="en-IE" sz="18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800">
                          <a:effectLst/>
                        </a:rPr>
                        <a:t>…..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000"/>
                        </a:spcAft>
                        <a:buNone/>
                      </a:pPr>
                      <a:r>
                        <a:rPr lang="en-IE" sz="1000">
                          <a:effectLst/>
                        </a:rPr>
                        <a:t> </a:t>
                      </a:r>
                      <a:endParaRPr lang="en-IE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58472183"/>
                  </a:ext>
                </a:extLst>
              </a:tr>
            </a:tbl>
          </a:graphicData>
        </a:graphic>
      </p:graphicFrame>
      <p:sp>
        <p:nvSpPr>
          <p:cNvPr id="18" name="Rectangle 10">
            <a:extLst>
              <a:ext uri="{FF2B5EF4-FFF2-40B4-BE49-F238E27FC236}">
                <a16:creationId xmlns:a16="http://schemas.microsoft.com/office/drawing/2014/main" id="{F65FA213-DFCD-F2A6-730C-1745BDA82636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209800" y="3074718"/>
            <a:ext cx="643084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IE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IE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178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3200" b="1">
                <a:solidFill>
                  <a:srgbClr val="003366"/>
                </a:solidFill>
              </a:defRPr>
            </a:pPr>
            <a:r>
              <a:t>Admissibility</a:t>
            </a:r>
            <a:r>
              <a:rPr lang="en-IE"/>
              <a:t>, Eligibility, Capacity, Evaluation, Grant Agreement set up</a:t>
            </a:r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603504" y="1371600"/>
            <a:ext cx="8426196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000">
                <a:solidFill>
                  <a:srgbClr val="000000"/>
                </a:solidFill>
              </a:defRPr>
            </a:pPr>
            <a:r>
              <a:rPr lang="en-IE" b="1"/>
              <a:t>5 - </a:t>
            </a:r>
            <a:r>
              <a:rPr b="1"/>
              <a:t>Admissibility </a:t>
            </a:r>
            <a:r>
              <a:rPr lang="en-IE" b="1"/>
              <a:t> and documents </a:t>
            </a:r>
            <a:r>
              <a:rPr b="1"/>
              <a:t>conditions</a:t>
            </a:r>
            <a:r>
              <a:rPr lang="en-IE" b="1"/>
              <a:t> </a:t>
            </a:r>
          </a:p>
          <a:p>
            <a:pPr>
              <a:defRPr sz="2000">
                <a:solidFill>
                  <a:srgbClr val="000000"/>
                </a:solidFill>
              </a:defRPr>
            </a:pPr>
            <a:r>
              <a:t>Proposals </a:t>
            </a:r>
            <a:r>
              <a:rPr lang="en-IE"/>
              <a:t>must be complete and </a:t>
            </a:r>
            <a:r>
              <a:t>submitted before deadline</a:t>
            </a:r>
            <a:endParaRPr lang="en-IE"/>
          </a:p>
          <a:p>
            <a:pPr>
              <a:defRPr sz="2000">
                <a:solidFill>
                  <a:srgbClr val="000000"/>
                </a:solidFill>
              </a:defRPr>
            </a:pPr>
            <a:endParaRPr lang="en-IE" sz="1200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IE" b="1"/>
              <a:t>6</a:t>
            </a:r>
            <a:r>
              <a:rPr lang="en-IE"/>
              <a:t> - </a:t>
            </a:r>
            <a:r>
              <a:rPr lang="en-US" b="1"/>
              <a:t>Eligibility</a:t>
            </a:r>
            <a:br>
              <a:rPr lang="en-US"/>
            </a:br>
            <a:r>
              <a:rPr lang="en-US"/>
              <a:t>Eligible participants, activities, </a:t>
            </a:r>
            <a:r>
              <a:rPr lang="en-GB" sz="2000"/>
              <a:t>location, duration and</a:t>
            </a:r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GB" sz="2000"/>
              <a:t>expected project budget: </a:t>
            </a:r>
            <a:r>
              <a:rPr lang="en-GB" sz="2000">
                <a:solidFill>
                  <a:srgbClr val="0070C0"/>
                </a:solidFill>
              </a:rPr>
              <a:t>as set out in the Twinning Fiche</a:t>
            </a:r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GB" sz="2000">
                <a:solidFill>
                  <a:srgbClr val="0070C0"/>
                </a:solidFill>
              </a:rPr>
              <a:t> </a:t>
            </a:r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US" b="1"/>
              <a:t>7 - Financial </a:t>
            </a:r>
            <a:r>
              <a:rPr lang="en-US">
                <a:solidFill>
                  <a:srgbClr val="0070C0"/>
                </a:solidFill>
              </a:rPr>
              <a:t>(</a:t>
            </a:r>
            <a:r>
              <a:rPr lang="en-US" err="1">
                <a:solidFill>
                  <a:srgbClr val="0070C0"/>
                </a:solidFill>
              </a:rPr>
              <a:t>n.a.</a:t>
            </a:r>
            <a:r>
              <a:rPr lang="en-US">
                <a:solidFill>
                  <a:srgbClr val="0070C0"/>
                </a:solidFill>
              </a:rPr>
              <a:t>) </a:t>
            </a:r>
            <a:r>
              <a:rPr lang="en-US" b="1"/>
              <a:t>&amp; operational capacity and exclusion</a:t>
            </a:r>
          </a:p>
          <a:p>
            <a:pPr marL="228600" indent="-228600">
              <a:buAutoNum type="arabicPlain" startAt="7"/>
              <a:defRPr sz="2000">
                <a:solidFill>
                  <a:srgbClr val="000000"/>
                </a:solidFill>
              </a:defRPr>
            </a:pPr>
            <a:endParaRPr lang="en-US" sz="1200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US" b="1"/>
              <a:t>8 – Evaluation: </a:t>
            </a:r>
            <a:r>
              <a:rPr lang="en-US"/>
              <a:t>Evaluation procedure </a:t>
            </a:r>
            <a:r>
              <a:rPr lang="en-US">
                <a:solidFill>
                  <a:srgbClr val="0070C0"/>
                </a:solidFill>
              </a:rPr>
              <a:t>as per Twinning manual </a:t>
            </a:r>
          </a:p>
          <a:p>
            <a:pPr>
              <a:defRPr sz="2000">
                <a:solidFill>
                  <a:srgbClr val="000000"/>
                </a:solidFill>
              </a:defRPr>
            </a:pPr>
            <a:endParaRPr lang="en-US" sz="1200" b="1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US" b="1"/>
              <a:t>9 - Award criteria: </a:t>
            </a:r>
            <a:r>
              <a:rPr lang="en-US" sz="2000"/>
              <a:t>slight reorganization </a:t>
            </a:r>
          </a:p>
          <a:p>
            <a:pPr>
              <a:defRPr sz="2000">
                <a:solidFill>
                  <a:srgbClr val="000000"/>
                </a:solidFill>
              </a:defRPr>
            </a:pPr>
            <a:endParaRPr lang="en-US" sz="1200">
              <a:solidFill>
                <a:srgbClr val="0070C0"/>
              </a:solidFill>
              <a:highlight>
                <a:srgbClr val="FFFF00"/>
              </a:highlight>
            </a:endParaRPr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US" b="1"/>
              <a:t>10 – Legal and financial set up of the Grant Agreements</a:t>
            </a:r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US"/>
              <a:t>Lists the main information included in the Grant Agreement</a:t>
            </a:r>
            <a:r>
              <a:rPr lang="en-US" sz="2000">
                <a:solidFill>
                  <a:srgbClr val="0070C0"/>
                </a:solidFill>
              </a:rPr>
              <a:t>, </a:t>
            </a:r>
            <a:r>
              <a:rPr lang="en-US" sz="2000"/>
              <a:t>the</a:t>
            </a:r>
            <a:r>
              <a:rPr lang="en-US" sz="2000">
                <a:solidFill>
                  <a:srgbClr val="0070C0"/>
                </a:solidFill>
              </a:rPr>
              <a:t> consortium agreement requirement, </a:t>
            </a:r>
            <a:r>
              <a:rPr lang="en-US" sz="2000"/>
              <a:t>and the </a:t>
            </a:r>
            <a:r>
              <a:rPr lang="en-US" sz="2000">
                <a:solidFill>
                  <a:srgbClr val="0070C0"/>
                </a:solidFill>
              </a:rPr>
              <a:t>mandatory deliverables</a:t>
            </a:r>
          </a:p>
          <a:p>
            <a:pPr>
              <a:defRPr sz="2000">
                <a:solidFill>
                  <a:srgbClr val="000000"/>
                </a:solidFill>
              </a:defRPr>
            </a:pPr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457200" y="1325880"/>
            <a:ext cx="7315200" cy="4572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2545D6B0-80B5-71CC-B5A3-AD707C168F54}"/>
              </a:ext>
            </a:extLst>
          </p:cNvPr>
          <p:cNvSpPr/>
          <p:nvPr/>
        </p:nvSpPr>
        <p:spPr>
          <a:xfrm>
            <a:off x="6870700" y="1600200"/>
            <a:ext cx="469900" cy="306070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B67AC2C-A51F-6577-6DA1-7A350B4AB6ED}"/>
              </a:ext>
            </a:extLst>
          </p:cNvPr>
          <p:cNvSpPr/>
          <p:nvPr/>
        </p:nvSpPr>
        <p:spPr>
          <a:xfrm>
            <a:off x="7397750" y="2658834"/>
            <a:ext cx="1574800" cy="12827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/>
              <a:t>NO CHANGES</a:t>
            </a:r>
          </a:p>
          <a:p>
            <a:pPr algn="ctr"/>
            <a:r>
              <a:rPr lang="en-IE"/>
              <a:t>In line with Tw Fiche and Tw Manual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3200" b="1">
                <a:solidFill>
                  <a:srgbClr val="003366"/>
                </a:solidFill>
              </a:defRPr>
            </a:pPr>
            <a:r>
              <a:t>Annex 1</a:t>
            </a:r>
            <a:r>
              <a:rPr lang="en-IE"/>
              <a:t> - Twinning Fiche &amp; Log frame </a:t>
            </a:r>
            <a:endParaRPr lang="en-IE">
              <a:ea typeface="Calibri"/>
              <a:cs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371600"/>
            <a:ext cx="8330184" cy="409342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defRPr sz="2000">
                <a:solidFill>
                  <a:srgbClr val="000000"/>
                </a:solidFill>
              </a:defRPr>
            </a:pPr>
            <a:r>
              <a:rPr lang="en-US" b="1">
                <a:solidFill>
                  <a:srgbClr val="0070C0"/>
                </a:solidFill>
              </a:rPr>
              <a:t>New terminology in line with standard RELEX Result Chain</a:t>
            </a:r>
          </a:p>
          <a:p>
            <a:pPr>
              <a:defRPr sz="2000">
                <a:solidFill>
                  <a:srgbClr val="000000"/>
                </a:solidFill>
              </a:defRPr>
            </a:pPr>
            <a:endParaRPr lang="en-IE"/>
          </a:p>
          <a:p>
            <a:pPr algn="ctr">
              <a:defRPr sz="2000">
                <a:solidFill>
                  <a:srgbClr val="000000"/>
                </a:solidFill>
              </a:defRPr>
            </a:pPr>
            <a:r>
              <a:rPr lang="en-US" b="1">
                <a:ea typeface="Calibri"/>
                <a:cs typeface="Calibri"/>
              </a:rPr>
              <a:t>Mandatory result = Outputs</a:t>
            </a:r>
          </a:p>
          <a:p>
            <a:pPr>
              <a:defRPr sz="2000">
                <a:solidFill>
                  <a:srgbClr val="000000"/>
                </a:solidFill>
              </a:defRPr>
            </a:pPr>
            <a:endParaRPr lang="en-US" b="1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US" b="1"/>
              <a:t>Annex</a:t>
            </a:r>
            <a:r>
              <a:rPr b="1"/>
              <a:t> 1 – Twinning Project </a:t>
            </a:r>
            <a:r>
              <a:rPr lang="en-US" b="1"/>
              <a:t>Fiche</a:t>
            </a:r>
            <a:endParaRPr lang="en-IE">
              <a:ea typeface="Calibri"/>
              <a:cs typeface="Calibri"/>
            </a:endParaRPr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US"/>
              <a:t>Same as the current Twinning fiche beside the new terminology. </a:t>
            </a:r>
            <a:endParaRPr lang="en-IE"/>
          </a:p>
          <a:p>
            <a:pPr>
              <a:defRPr sz="2000">
                <a:solidFill>
                  <a:srgbClr val="000000"/>
                </a:solidFill>
              </a:defRPr>
            </a:pPr>
            <a:endParaRPr lang="en-US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US" b="1" err="1"/>
              <a:t>Logframe</a:t>
            </a:r>
            <a:r>
              <a:rPr lang="en-US"/>
              <a:t> </a:t>
            </a:r>
            <a:endParaRPr lang="en-US">
              <a:ea typeface="Calibri"/>
              <a:cs typeface="Calibri"/>
            </a:endParaRPr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US"/>
              <a:t>Revised in line with standard RELEX logical framework matrix and terminology.</a:t>
            </a:r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US">
                <a:solidFill>
                  <a:srgbClr val="0070C0"/>
                </a:solidFill>
              </a:rPr>
              <a:t>NEW</a:t>
            </a:r>
            <a:r>
              <a:rPr lang="en-US"/>
              <a:t> –  Components link to Work Packages</a:t>
            </a:r>
          </a:p>
          <a:p>
            <a:pPr>
              <a:defRPr sz="2000">
                <a:solidFill>
                  <a:srgbClr val="000000"/>
                </a:solidFill>
              </a:defRPr>
            </a:pPr>
            <a:endParaRPr lang="en-US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US"/>
              <a:t>For twinning Standard - pre-filled at the level of outputs</a:t>
            </a:r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US">
                <a:solidFill>
                  <a:srgbClr val="00B050"/>
                </a:solidFill>
              </a:rPr>
              <a:t>For twinning Light- prefilled at the level of activity</a:t>
            </a:r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57200" y="1097280"/>
            <a:ext cx="7315200" cy="4572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4DD1555-5095-460A-1BE9-BC1DCC0CF641}"/>
              </a:ext>
            </a:extLst>
          </p:cNvPr>
          <p:cNvCxnSpPr>
            <a:cxnSpLocks/>
          </p:cNvCxnSpPr>
          <p:nvPr/>
        </p:nvCxnSpPr>
        <p:spPr>
          <a:xfrm>
            <a:off x="3392424" y="1956772"/>
            <a:ext cx="621792" cy="557828"/>
          </a:xfrm>
          <a:prstGeom prst="line">
            <a:avLst/>
          </a:prstGeom>
          <a:ln w="571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0D5EE33-E2C7-7AAD-A9A1-A2DD7EB7206B}"/>
              </a:ext>
            </a:extLst>
          </p:cNvPr>
          <p:cNvCxnSpPr>
            <a:cxnSpLocks/>
          </p:cNvCxnSpPr>
          <p:nvPr/>
        </p:nvCxnSpPr>
        <p:spPr>
          <a:xfrm flipH="1">
            <a:off x="3392424" y="1907705"/>
            <a:ext cx="621792" cy="606895"/>
          </a:xfrm>
          <a:prstGeom prst="line">
            <a:avLst/>
          </a:prstGeom>
          <a:ln w="571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5352FF-5C58-EE33-F1DC-9CA7C7590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4682F-7E17-B91D-B0A2-73B301835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105" y="-92026"/>
            <a:ext cx="8229600" cy="1143000"/>
          </a:xfrm>
        </p:spPr>
        <p:txBody>
          <a:bodyPr/>
          <a:lstStyle/>
          <a:p>
            <a:pPr>
              <a:defRPr sz="3200" b="1">
                <a:solidFill>
                  <a:srgbClr val="003366"/>
                </a:solidFill>
              </a:defRPr>
            </a:pPr>
            <a:r>
              <a:rPr lang="en-IE"/>
              <a:t>Log frame</a:t>
            </a:r>
            <a:endParaRPr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80AA148-BDEC-5B34-86BB-9E7FEFB14832}"/>
              </a:ext>
            </a:extLst>
          </p:cNvPr>
          <p:cNvSpPr/>
          <p:nvPr/>
        </p:nvSpPr>
        <p:spPr>
          <a:xfrm>
            <a:off x="621323" y="745588"/>
            <a:ext cx="7315200" cy="4572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016E879-02A7-8A4C-B006-9B339C5E88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788878"/>
              </p:ext>
            </p:extLst>
          </p:nvPr>
        </p:nvGraphicFramePr>
        <p:xfrm>
          <a:off x="64008" y="855590"/>
          <a:ext cx="9029661" cy="5386572"/>
        </p:xfrm>
        <a:graphic>
          <a:graphicData uri="http://schemas.openxmlformats.org/drawingml/2006/table">
            <a:tbl>
              <a:tblPr firstRow="1" firstCol="1" bandRow="1"/>
              <a:tblGrid>
                <a:gridCol w="2094893">
                  <a:extLst>
                    <a:ext uri="{9D8B030D-6E8A-4147-A177-3AD203B41FA5}">
                      <a16:colId xmlns:a16="http://schemas.microsoft.com/office/drawing/2014/main" val="4175129904"/>
                    </a:ext>
                  </a:extLst>
                </a:gridCol>
                <a:gridCol w="1237179">
                  <a:extLst>
                    <a:ext uri="{9D8B030D-6E8A-4147-A177-3AD203B41FA5}">
                      <a16:colId xmlns:a16="http://schemas.microsoft.com/office/drawing/2014/main" val="953297187"/>
                    </a:ext>
                  </a:extLst>
                </a:gridCol>
                <a:gridCol w="832085">
                  <a:extLst>
                    <a:ext uri="{9D8B030D-6E8A-4147-A177-3AD203B41FA5}">
                      <a16:colId xmlns:a16="http://schemas.microsoft.com/office/drawing/2014/main" val="928057982"/>
                    </a:ext>
                  </a:extLst>
                </a:gridCol>
                <a:gridCol w="724789">
                  <a:extLst>
                    <a:ext uri="{9D8B030D-6E8A-4147-A177-3AD203B41FA5}">
                      <a16:colId xmlns:a16="http://schemas.microsoft.com/office/drawing/2014/main" val="3123202652"/>
                    </a:ext>
                  </a:extLst>
                </a:gridCol>
                <a:gridCol w="832085">
                  <a:extLst>
                    <a:ext uri="{9D8B030D-6E8A-4147-A177-3AD203B41FA5}">
                      <a16:colId xmlns:a16="http://schemas.microsoft.com/office/drawing/2014/main" val="524217117"/>
                    </a:ext>
                  </a:extLst>
                </a:gridCol>
                <a:gridCol w="1135722">
                  <a:extLst>
                    <a:ext uri="{9D8B030D-6E8A-4147-A177-3AD203B41FA5}">
                      <a16:colId xmlns:a16="http://schemas.microsoft.com/office/drawing/2014/main" val="197595775"/>
                    </a:ext>
                  </a:extLst>
                </a:gridCol>
                <a:gridCol w="956387">
                  <a:extLst>
                    <a:ext uri="{9D8B030D-6E8A-4147-A177-3AD203B41FA5}">
                      <a16:colId xmlns:a16="http://schemas.microsoft.com/office/drawing/2014/main" val="4046157882"/>
                    </a:ext>
                  </a:extLst>
                </a:gridCol>
                <a:gridCol w="179336">
                  <a:extLst>
                    <a:ext uri="{9D8B030D-6E8A-4147-A177-3AD203B41FA5}">
                      <a16:colId xmlns:a16="http://schemas.microsoft.com/office/drawing/2014/main" val="703402786"/>
                    </a:ext>
                  </a:extLst>
                </a:gridCol>
                <a:gridCol w="1037185">
                  <a:extLst>
                    <a:ext uri="{9D8B030D-6E8A-4147-A177-3AD203B41FA5}">
                      <a16:colId xmlns:a16="http://schemas.microsoft.com/office/drawing/2014/main" val="1330569962"/>
                    </a:ext>
                  </a:extLst>
                </a:gridCol>
              </a:tblGrid>
              <a:tr h="224376">
                <a:tc gridSpan="9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LOGICAL FRAMEWORK (LOGFRAME)</a:t>
                      </a:r>
                      <a:r>
                        <a:rPr lang="en-IE" sz="1400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3731116"/>
                  </a:ext>
                </a:extLst>
              </a:tr>
              <a:tr h="86549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i="1" kern="100">
                          <a:solidFill>
                            <a:schemeClr val="tx1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               Results</a:t>
                      </a:r>
                      <a:r>
                        <a:rPr lang="en-IE" sz="1400" kern="100">
                          <a:solidFill>
                            <a:srgbClr val="FF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Results chain</a:t>
                      </a:r>
                      <a:r>
                        <a:rPr lang="en-IE" sz="1400" kern="10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Indicator</a:t>
                      </a:r>
                      <a:r>
                        <a:rPr lang="en-IE" sz="1400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Baseline</a:t>
                      </a:r>
                      <a:r>
                        <a:rPr lang="en-IE" sz="14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(</a:t>
                      </a:r>
                      <a:r>
                        <a:rPr lang="en-GB" sz="14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value &amp; ref year</a:t>
                      </a:r>
                      <a:r>
                        <a:rPr lang="en-IE" sz="14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Target</a:t>
                      </a:r>
                      <a:r>
                        <a:rPr lang="en-IE" sz="1400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b="0" kern="10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14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value &amp; ref year</a:t>
                      </a:r>
                      <a:r>
                        <a:rPr lang="en-IE" sz="1400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Current value</a:t>
                      </a:r>
                      <a:r>
                        <a:rPr lang="en-IE" sz="1400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</a:t>
                      </a: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>
                          <a:solidFill>
                            <a:srgbClr val="0070C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(only for reporting)</a:t>
                      </a:r>
                      <a:r>
                        <a:rPr lang="en-IE" sz="1400" kern="100">
                          <a:solidFill>
                            <a:srgbClr val="0070C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</a:t>
                      </a:r>
                      <a:endParaRPr lang="en-IE" sz="1400" kern="100">
                        <a:solidFill>
                          <a:srgbClr val="0070C0"/>
                        </a:solidFill>
                        <a:effectLst/>
                        <a:latin typeface="Aptos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Sources of data </a:t>
                      </a:r>
                      <a:r>
                        <a:rPr lang="en-IE" sz="1400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</a:t>
                      </a: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Assumptions</a:t>
                      </a:r>
                      <a:r>
                        <a:rPr lang="en-IE" sz="1400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Assumptions</a:t>
                      </a:r>
                      <a:r>
                        <a:rPr lang="en-IE" sz="1400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8389964"/>
                  </a:ext>
                </a:extLst>
              </a:tr>
              <a:tr h="76552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i="1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                Impact </a:t>
                      </a:r>
                      <a:endParaRPr lang="en-US" sz="1400">
                        <a:latin typeface="Aptos"/>
                        <a:cs typeface="Times New Roman"/>
                      </a:endParaRPr>
                    </a:p>
                    <a:p>
                      <a:pPr lvl="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i="1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    (Overall Objective)</a:t>
                      </a:r>
                      <a:r>
                        <a:rPr lang="en-IE" sz="1400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23876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1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Not applicable</a:t>
                      </a:r>
                      <a:r>
                        <a:rPr lang="en-IE" sz="1400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</a:t>
                      </a: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Not applicable</a:t>
                      </a:r>
                      <a:r>
                        <a:rPr lang="en-IE" sz="1400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4930431"/>
                  </a:ext>
                </a:extLst>
              </a:tr>
              <a:tr h="56754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i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            Outcome(s)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i="1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   (Specific Objective)</a:t>
                      </a:r>
                      <a:r>
                        <a:rPr lang="en-IE" sz="1400" kern="10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140554"/>
                  </a:ext>
                </a:extLst>
              </a:tr>
              <a:tr h="224376">
                <a:tc rowSpan="4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i="1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                 Outputs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i="1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         (work packages)</a:t>
                      </a:r>
                      <a:r>
                        <a:rPr lang="en-IE" sz="1400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</a:t>
                      </a: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</a:t>
                      </a:r>
                      <a:r>
                        <a:rPr lang="en-IE" sz="1400" b="1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Work Package 4: Component 1 ……</a:t>
                      </a: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9902237"/>
                  </a:ext>
                </a:extLst>
              </a:tr>
              <a:tr h="755588">
                <a:tc v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</a:t>
                      </a:r>
                      <a:r>
                        <a:rPr lang="en-GB" sz="1400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Output 1.1 ……</a:t>
                      </a:r>
                      <a:endParaRPr lang="en-IE" sz="1400" kern="100">
                        <a:solidFill>
                          <a:srgbClr val="000000"/>
                        </a:solidFill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</a:t>
                      </a:r>
                      <a:r>
                        <a:rPr lang="en-GB" sz="1400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Output 1.2 ……. </a:t>
                      </a: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359187"/>
                  </a:ext>
                </a:extLst>
              </a:tr>
              <a:tr h="384663">
                <a:tc v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</a:t>
                      </a:r>
                      <a:r>
                        <a:rPr lang="en-IE" sz="1400" b="1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Work Package X: Component X …….</a:t>
                      </a: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1930811"/>
                  </a:ext>
                </a:extLst>
              </a:tr>
              <a:tr h="541144">
                <a:tc v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Output X.1 ….. </a:t>
                      </a: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Output X.2 …...</a:t>
                      </a:r>
                      <a:r>
                        <a:rPr lang="en-IE" sz="1400" kern="10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</a:t>
                      </a: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6285567"/>
                  </a:ext>
                </a:extLst>
              </a:tr>
              <a:tr h="224376"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i="1" kern="100">
                          <a:solidFill>
                            <a:srgbClr val="00B05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i="1" kern="100">
                          <a:solidFill>
                            <a:srgbClr val="00B05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   Activities for WP X</a:t>
                      </a:r>
                      <a:endParaRPr lang="en-IE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100">
                          <a:solidFill>
                            <a:srgbClr val="00B05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IE" sz="1400" b="1" kern="100">
                          <a:solidFill>
                            <a:srgbClr val="00B05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Component X ……</a:t>
                      </a:r>
                      <a:endParaRPr lang="en-IE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9566593"/>
                  </a:ext>
                </a:extLst>
              </a:tr>
              <a:tr h="224376">
                <a:tc v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>
                          <a:solidFill>
                            <a:srgbClr val="00B05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Activity X.1 - </a:t>
                      </a:r>
                      <a:r>
                        <a:rPr lang="en-IE" sz="1400" kern="100">
                          <a:solidFill>
                            <a:srgbClr val="00B05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….</a:t>
                      </a: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2411012"/>
                  </a:ext>
                </a:extLst>
              </a:tr>
              <a:tr h="461951">
                <a:tc v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>
                          <a:solidFill>
                            <a:srgbClr val="00B05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Activity X.2 –  …..</a:t>
                      </a: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8293106"/>
                  </a:ext>
                </a:extLst>
              </a:tr>
            </a:tbl>
          </a:graphicData>
        </a:graphic>
      </p:graphicFrame>
      <p:sp>
        <p:nvSpPr>
          <p:cNvPr id="3" name="Oval 2">
            <a:extLst>
              <a:ext uri="{FF2B5EF4-FFF2-40B4-BE49-F238E27FC236}">
                <a16:creationId xmlns:a16="http://schemas.microsoft.com/office/drawing/2014/main" id="{F8805B70-3418-9CF3-7326-6617A691733E}"/>
              </a:ext>
            </a:extLst>
          </p:cNvPr>
          <p:cNvSpPr/>
          <p:nvPr/>
        </p:nvSpPr>
        <p:spPr>
          <a:xfrm>
            <a:off x="-64008" y="5285232"/>
            <a:ext cx="9144000" cy="1151541"/>
          </a:xfrm>
          <a:prstGeom prst="ellipse">
            <a:avLst/>
          </a:prstGeom>
          <a:noFill/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9556BC2-3A2C-A66B-3437-3B7D15D1BABC}"/>
              </a:ext>
            </a:extLst>
          </p:cNvPr>
          <p:cNvSpPr/>
          <p:nvPr/>
        </p:nvSpPr>
        <p:spPr>
          <a:xfrm>
            <a:off x="1993900" y="791308"/>
            <a:ext cx="1409700" cy="914400"/>
          </a:xfrm>
          <a:prstGeom prst="ellipse">
            <a:avLst/>
          </a:prstGeom>
          <a:noFill/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3000AF94-580A-5C7D-4925-BF3119F67CB1}"/>
              </a:ext>
            </a:extLst>
          </p:cNvPr>
          <p:cNvSpPr/>
          <p:nvPr/>
        </p:nvSpPr>
        <p:spPr>
          <a:xfrm>
            <a:off x="6781800" y="4719242"/>
            <a:ext cx="2120899" cy="612648"/>
          </a:xfrm>
          <a:prstGeom prst="wedgeEllipseCallou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>
                <a:solidFill>
                  <a:schemeClr val="tx1"/>
                </a:solidFill>
              </a:rPr>
              <a:t>For Twinning Light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1E9BDC6-4547-12CC-938C-83F0EE09B79E}"/>
              </a:ext>
            </a:extLst>
          </p:cNvPr>
          <p:cNvSpPr/>
          <p:nvPr/>
        </p:nvSpPr>
        <p:spPr>
          <a:xfrm>
            <a:off x="2091349" y="3250194"/>
            <a:ext cx="3105339" cy="443620"/>
          </a:xfrm>
          <a:prstGeom prst="ellipse">
            <a:avLst/>
          </a:prstGeom>
          <a:noFill/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87251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E2FCAF6A2E4946BCC72E95B528CA94" ma:contentTypeVersion="4" ma:contentTypeDescription="Create a new document." ma:contentTypeScope="" ma:versionID="8edd4f8acc3ee2e7b5e62d3a83150cab">
  <xsd:schema xmlns:xsd="http://www.w3.org/2001/XMLSchema" xmlns:xs="http://www.w3.org/2001/XMLSchema" xmlns:p="http://schemas.microsoft.com/office/2006/metadata/properties" xmlns:ns2="9a7ee250-16fc-4ef8-91a3-581562d292da" targetNamespace="http://schemas.microsoft.com/office/2006/metadata/properties" ma:root="true" ma:fieldsID="d950e0c17cd12c610a1c7ca2bc4ef184" ns2:_="">
    <xsd:import namespace="9a7ee250-16fc-4ef8-91a3-581562d292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7ee250-16fc-4ef8-91a3-581562d292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DA93D5-ED5F-4B4A-B4C6-017C7F5FAEFB}">
  <ds:schemaRefs>
    <ds:schemaRef ds:uri="9a7ee250-16fc-4ef8-91a3-581562d292d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61436ED-4B33-4C0F-90D2-4EFB9B988C5C}">
  <ds:schemaRefs>
    <ds:schemaRef ds:uri="9a7ee250-16fc-4ef8-91a3-581562d292d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01315DB-AA8D-4B7B-9431-85A47281B81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(4:3)</PresentationFormat>
  <Slides>6</Slides>
  <Notes>5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Preparation, Award and Contract The Call Document</vt:lpstr>
      <vt:lpstr>The Call Document</vt:lpstr>
      <vt:lpstr>Background, Objectives, Budget &amp; Timetable</vt:lpstr>
      <vt:lpstr>Admissibility, Eligibility, Capacity, Evaluation, Grant Agreement set up</vt:lpstr>
      <vt:lpstr>Annex 1 - Twinning Fiche &amp; Log frame </vt:lpstr>
      <vt:lpstr>Log frame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SPADOLA Francesca (ENEST)</dc:creator>
  <cp:keywords/>
  <dc:description>generated using python-pptx</dc:description>
  <cp:revision>1</cp:revision>
  <cp:lastPrinted>2025-09-04T09:52:36Z</cp:lastPrinted>
  <dcterms:created xsi:type="dcterms:W3CDTF">2013-01-27T09:14:16Z</dcterms:created>
  <dcterms:modified xsi:type="dcterms:W3CDTF">2025-09-09T14:07:17Z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d9ddd1-4d20-43f6-abfa-fc3c07406f94_Enabled">
    <vt:lpwstr>true</vt:lpwstr>
  </property>
  <property fmtid="{D5CDD505-2E9C-101B-9397-08002B2CF9AE}" pid="3" name="MSIP_Label_6bd9ddd1-4d20-43f6-abfa-fc3c07406f94_SetDate">
    <vt:lpwstr>2025-09-03T13:36:19Z</vt:lpwstr>
  </property>
  <property fmtid="{D5CDD505-2E9C-101B-9397-08002B2CF9AE}" pid="4" name="MSIP_Label_6bd9ddd1-4d20-43f6-abfa-fc3c07406f94_Method">
    <vt:lpwstr>Standard</vt:lpwstr>
  </property>
  <property fmtid="{D5CDD505-2E9C-101B-9397-08002B2CF9AE}" pid="5" name="MSIP_Label_6bd9ddd1-4d20-43f6-abfa-fc3c07406f94_Name">
    <vt:lpwstr>Commission Use</vt:lpwstr>
  </property>
  <property fmtid="{D5CDD505-2E9C-101B-9397-08002B2CF9AE}" pid="6" name="MSIP_Label_6bd9ddd1-4d20-43f6-abfa-fc3c07406f94_SiteId">
    <vt:lpwstr>b24c8b06-522c-46fe-9080-70926f8dddb1</vt:lpwstr>
  </property>
  <property fmtid="{D5CDD505-2E9C-101B-9397-08002B2CF9AE}" pid="7" name="MSIP_Label_6bd9ddd1-4d20-43f6-abfa-fc3c07406f94_ActionId">
    <vt:lpwstr>f32f3b65-a79e-456b-b10a-747342a48d34</vt:lpwstr>
  </property>
  <property fmtid="{D5CDD505-2E9C-101B-9397-08002B2CF9AE}" pid="8" name="MSIP_Label_6bd9ddd1-4d20-43f6-abfa-fc3c07406f94_ContentBits">
    <vt:lpwstr>0</vt:lpwstr>
  </property>
  <property fmtid="{D5CDD505-2E9C-101B-9397-08002B2CF9AE}" pid="9" name="MSIP_Label_6bd9ddd1-4d20-43f6-abfa-fc3c07406f94_Tag">
    <vt:lpwstr>10, 3, 0, 1</vt:lpwstr>
  </property>
  <property fmtid="{D5CDD505-2E9C-101B-9397-08002B2CF9AE}" pid="10" name="ContentTypeId">
    <vt:lpwstr>0x01010012E2FCAF6A2E4946BCC72E95B528CA94</vt:lpwstr>
  </property>
</Properties>
</file>